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A2B7D-7814-46E5-8F4E-903299295FC2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CC9A1-BA3A-4E0A-9AEA-F96467AB5C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05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CC9A1-BA3A-4E0A-9AEA-F96467AB5C7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63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97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71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30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5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8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34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47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7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22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4198-41D2-4925-A13F-B20E12D52A0C}" type="datetimeFigureOut">
              <a:rPr lang="fr-FR" smtClean="0"/>
              <a:t>06/04/2012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84F38-6776-461D-B3EB-130494B891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58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solidFill>
                  <a:srgbClr val="FF0000"/>
                </a:solidFill>
                <a:latin typeface="Pere Castor" pitchFamily="2" charset="0"/>
              </a:rPr>
              <a:t>Quand je serai grand…</a:t>
            </a:r>
          </a:p>
          <a:p>
            <a:r>
              <a:rPr lang="fr-FR" dirty="0" smtClean="0">
                <a:solidFill>
                  <a:srgbClr val="FF0000"/>
                </a:solidFill>
                <a:sym typeface="Wingdings"/>
              </a:rPr>
              <a:t>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</a:rPr>
              <a:t>Écris une phrase différente pour chacune des 6 personnes de conjugaison, en suivant le modèle proposé :</a:t>
            </a:r>
          </a:p>
          <a:p>
            <a:pPr lvl="1"/>
            <a:r>
              <a:rPr lang="fr-FR" b="1" dirty="0" smtClean="0">
                <a:solidFill>
                  <a:srgbClr val="00B050"/>
                </a:solidFill>
                <a:sym typeface="Wingdings"/>
              </a:rPr>
              <a:t></a:t>
            </a:r>
            <a:r>
              <a:rPr lang="fr-FR" dirty="0" smtClean="0">
                <a:solidFill>
                  <a:srgbClr val="00B050"/>
                </a:solidFill>
              </a:rPr>
              <a:t> Quand </a:t>
            </a:r>
            <a:r>
              <a:rPr lang="fr-FR" b="1" dirty="0" smtClean="0">
                <a:solidFill>
                  <a:srgbClr val="00B050"/>
                </a:solidFill>
              </a:rPr>
              <a:t>je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u="sng" dirty="0" smtClean="0">
                <a:solidFill>
                  <a:srgbClr val="00B050"/>
                </a:solidFill>
              </a:rPr>
              <a:t>sera</a:t>
            </a:r>
            <a:r>
              <a:rPr lang="fr-FR" dirty="0" smtClean="0">
                <a:solidFill>
                  <a:srgbClr val="00B050"/>
                </a:solidFill>
              </a:rPr>
              <a:t>i grand, </a:t>
            </a:r>
            <a:r>
              <a:rPr lang="fr-FR" b="1" dirty="0" smtClean="0">
                <a:solidFill>
                  <a:srgbClr val="00B050"/>
                </a:solidFill>
              </a:rPr>
              <a:t>je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u="sng" dirty="0" smtClean="0">
                <a:solidFill>
                  <a:srgbClr val="00B050"/>
                </a:solidFill>
              </a:rPr>
              <a:t>serai</a:t>
            </a:r>
            <a:r>
              <a:rPr lang="fr-FR" dirty="0" smtClean="0">
                <a:solidFill>
                  <a:srgbClr val="00B050"/>
                </a:solidFill>
              </a:rPr>
              <a:t> très sage.</a:t>
            </a:r>
          </a:p>
          <a:p>
            <a:pPr indent="1708150"/>
            <a:r>
              <a:rPr lang="fr-FR" sz="1600" dirty="0" smtClean="0"/>
              <a:t>(</a:t>
            </a:r>
            <a:r>
              <a:rPr lang="fr-FR" sz="1600" dirty="0" smtClean="0">
                <a:solidFill>
                  <a:srgbClr val="FF0000"/>
                </a:solidFill>
              </a:rPr>
              <a:t>être</a:t>
            </a:r>
            <a:r>
              <a:rPr lang="fr-FR" sz="1600" dirty="0" smtClean="0"/>
              <a:t>)	(</a:t>
            </a:r>
            <a:r>
              <a:rPr lang="fr-FR" sz="1600" dirty="0" smtClean="0">
                <a:solidFill>
                  <a:srgbClr val="0000FF"/>
                </a:solidFill>
              </a:rPr>
              <a:t>verbe au choix</a:t>
            </a:r>
            <a:r>
              <a:rPr lang="fr-FR" sz="1600" dirty="0" smtClean="0"/>
              <a:t>)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je </a:t>
            </a:r>
            <a:r>
              <a:rPr lang="fr-FR" dirty="0" smtClean="0"/>
              <a:t>serai</a:t>
            </a:r>
            <a:r>
              <a:rPr lang="fr-FR" dirty="0" smtClean="0">
                <a:solidFill>
                  <a:srgbClr val="0000FF"/>
                </a:solidFill>
              </a:rPr>
              <a:t> grand, je ………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tu ……… grand, tu ………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il (ou elle) ………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nous ………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vous ………</a:t>
            </a:r>
          </a:p>
          <a:p>
            <a:r>
              <a:rPr lang="fr-FR" dirty="0" smtClean="0">
                <a:solidFill>
                  <a:srgbClr val="0000FF"/>
                </a:solidFill>
              </a:rPr>
              <a:t>Quand ils (ou elles) ………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  <a:sym typeface="Wingdings 2"/>
              </a:rPr>
              <a:t> </a:t>
            </a:r>
            <a:r>
              <a:rPr lang="fr-FR" sz="1600" u="sng" dirty="0" smtClean="0">
                <a:solidFill>
                  <a:srgbClr val="FF0000"/>
                </a:solidFill>
              </a:rPr>
              <a:t>Même exercice :</a:t>
            </a:r>
          </a:p>
          <a:p>
            <a:pPr lvl="1"/>
            <a:r>
              <a:rPr lang="fr-FR" b="1" dirty="0" smtClean="0">
                <a:solidFill>
                  <a:srgbClr val="00B050"/>
                </a:solidFill>
                <a:sym typeface="Wingdings"/>
              </a:rPr>
              <a:t></a:t>
            </a:r>
            <a:r>
              <a:rPr lang="fr-FR" dirty="0" smtClean="0">
                <a:solidFill>
                  <a:srgbClr val="00B050"/>
                </a:solidFill>
              </a:rPr>
              <a:t> Quand </a:t>
            </a:r>
            <a:r>
              <a:rPr lang="fr-FR" b="1" dirty="0" smtClean="0">
                <a:solidFill>
                  <a:srgbClr val="00B050"/>
                </a:solidFill>
              </a:rPr>
              <a:t>j’</a:t>
            </a:r>
            <a:r>
              <a:rPr lang="fr-FR" u="sng" dirty="0" smtClean="0">
                <a:solidFill>
                  <a:srgbClr val="00B050"/>
                </a:solidFill>
              </a:rPr>
              <a:t>aurai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i="1" dirty="0">
                <a:solidFill>
                  <a:srgbClr val="00B050"/>
                </a:solidFill>
              </a:rPr>
              <a:t>une voiture</a:t>
            </a:r>
            <a:r>
              <a:rPr lang="fr-FR" dirty="0">
                <a:solidFill>
                  <a:srgbClr val="00B050"/>
                </a:solidFill>
              </a:rPr>
              <a:t>, </a:t>
            </a:r>
            <a:r>
              <a:rPr lang="fr-FR" b="1" dirty="0">
                <a:solidFill>
                  <a:srgbClr val="00B050"/>
                </a:solidFill>
              </a:rPr>
              <a:t>je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u="sng" dirty="0">
                <a:solidFill>
                  <a:srgbClr val="00B050"/>
                </a:solidFill>
              </a:rPr>
              <a:t>ferai</a:t>
            </a:r>
            <a:r>
              <a:rPr lang="fr-FR" dirty="0">
                <a:solidFill>
                  <a:srgbClr val="00B050"/>
                </a:solidFill>
              </a:rPr>
              <a:t> le tour du monde</a:t>
            </a:r>
            <a:r>
              <a:rPr lang="fr-FR" dirty="0" smtClean="0">
                <a:solidFill>
                  <a:srgbClr val="00B050"/>
                </a:solidFill>
              </a:rPr>
              <a:t>.</a:t>
            </a:r>
          </a:p>
          <a:p>
            <a:pPr lvl="1" indent="974725"/>
            <a:r>
              <a:rPr lang="fr-FR" sz="1600" dirty="0" smtClean="0"/>
              <a:t>(</a:t>
            </a:r>
            <a:r>
              <a:rPr lang="fr-FR" sz="1600" dirty="0" smtClean="0">
                <a:solidFill>
                  <a:srgbClr val="FF0000"/>
                </a:solidFill>
              </a:rPr>
              <a:t>avoir</a:t>
            </a:r>
            <a:r>
              <a:rPr lang="fr-FR" sz="1600" dirty="0" smtClean="0"/>
              <a:t>)		(</a:t>
            </a:r>
            <a:r>
              <a:rPr lang="fr-FR" sz="1600" dirty="0" smtClean="0">
                <a:solidFill>
                  <a:srgbClr val="0000FF"/>
                </a:solidFill>
              </a:rPr>
              <a:t>verbe au choix</a:t>
            </a:r>
            <a:r>
              <a:rPr lang="fr-FR" sz="1600" dirty="0" smtClean="0"/>
              <a:t>)</a:t>
            </a:r>
          </a:p>
          <a:p>
            <a:pPr marL="3175" lvl="1"/>
            <a:r>
              <a:rPr lang="fr-FR" dirty="0" smtClean="0">
                <a:solidFill>
                  <a:srgbClr val="0000FF"/>
                </a:solidFill>
              </a:rPr>
              <a:t>Quand j’</a:t>
            </a:r>
            <a:r>
              <a:rPr lang="fr-FR" dirty="0" smtClean="0"/>
              <a:t>aurai</a:t>
            </a:r>
            <a:r>
              <a:rPr lang="fr-FR" dirty="0" smtClean="0">
                <a:solidFill>
                  <a:srgbClr val="0000FF"/>
                </a:solidFill>
              </a:rPr>
              <a:t> (</a:t>
            </a:r>
            <a:r>
              <a:rPr lang="fr-FR" sz="1600" i="1" dirty="0" smtClean="0">
                <a:solidFill>
                  <a:srgbClr val="0000FF"/>
                </a:solidFill>
              </a:rPr>
              <a:t>quelque chose</a:t>
            </a:r>
            <a:r>
              <a:rPr lang="fr-FR" dirty="0" smtClean="0">
                <a:solidFill>
                  <a:srgbClr val="0000FF"/>
                </a:solidFill>
              </a:rPr>
              <a:t>) , je ………</a:t>
            </a:r>
          </a:p>
          <a:p>
            <a:pPr marL="3175" lvl="1"/>
            <a:r>
              <a:rPr lang="fr-FR" dirty="0">
                <a:solidFill>
                  <a:srgbClr val="0000FF"/>
                </a:solidFill>
              </a:rPr>
              <a:t>Quand tu … </a:t>
            </a:r>
            <a:r>
              <a:rPr lang="fr-FR" dirty="0" smtClean="0">
                <a:solidFill>
                  <a:srgbClr val="0000FF"/>
                </a:solidFill>
              </a:rPr>
              <a:t>(</a:t>
            </a:r>
            <a:r>
              <a:rPr lang="fr-FR" i="1" dirty="0" smtClean="0">
                <a:solidFill>
                  <a:srgbClr val="0000FF"/>
                </a:solidFill>
              </a:rPr>
              <a:t>quelque chose</a:t>
            </a:r>
            <a:r>
              <a:rPr lang="fr-FR" dirty="0" smtClean="0">
                <a:solidFill>
                  <a:srgbClr val="0000FF"/>
                </a:solidFill>
              </a:rPr>
              <a:t>) , tu ………</a:t>
            </a:r>
            <a:endParaRPr lang="fr-FR" dirty="0">
              <a:solidFill>
                <a:srgbClr val="0000FF"/>
              </a:solidFill>
            </a:endParaRPr>
          </a:p>
          <a:p>
            <a:pPr marL="3175" lvl="1"/>
            <a:r>
              <a:rPr lang="fr-FR" dirty="0" smtClean="0">
                <a:solidFill>
                  <a:srgbClr val="0000FF"/>
                </a:solidFill>
              </a:rPr>
              <a:t>Quand il ………</a:t>
            </a:r>
          </a:p>
          <a:p>
            <a:pPr marL="3175" lvl="1"/>
            <a:r>
              <a:rPr lang="fr-FR" dirty="0" smtClean="0">
                <a:solidFill>
                  <a:srgbClr val="0000FF"/>
                </a:solidFill>
              </a:rPr>
              <a:t>Quand nous ………</a:t>
            </a:r>
          </a:p>
          <a:p>
            <a:pPr marL="3175" lvl="1"/>
            <a:r>
              <a:rPr lang="fr-FR" dirty="0" smtClean="0">
                <a:solidFill>
                  <a:srgbClr val="0000FF"/>
                </a:solidFill>
              </a:rPr>
              <a:t>Quand vous ………</a:t>
            </a:r>
          </a:p>
          <a:p>
            <a:pPr marL="3175" lvl="1"/>
            <a:r>
              <a:rPr lang="fr-FR" dirty="0" smtClean="0">
                <a:solidFill>
                  <a:srgbClr val="0000FF"/>
                </a:solidFill>
              </a:rPr>
              <a:t>Quand ils ………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39</Words>
  <Application>Microsoft Office PowerPoint</Application>
  <PresentationFormat>Affichage à l'écran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4</cp:revision>
  <dcterms:created xsi:type="dcterms:W3CDTF">2012-04-04T17:11:27Z</dcterms:created>
  <dcterms:modified xsi:type="dcterms:W3CDTF">2012-04-06T09:35:15Z</dcterms:modified>
</cp:coreProperties>
</file>