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990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2ABE8-6DFA-48B8-9DD0-F41DAE65994E}" type="datetimeFigureOut">
              <a:rPr lang="fr-FR" smtClean="0"/>
              <a:t>13/04/2012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48618-6C9D-40AF-A85D-8FF9540F941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077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48618-6C9D-40AF-A85D-8FF9540F9410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1168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6C61-3226-4691-AB39-C0F57262E95F}" type="datetimeFigureOut">
              <a:rPr lang="fr-FR" smtClean="0"/>
              <a:t>13/04/2012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21B9-CB7C-47D4-8926-87544B20F76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32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6C61-3226-4691-AB39-C0F57262E95F}" type="datetimeFigureOut">
              <a:rPr lang="fr-FR" smtClean="0"/>
              <a:t>13/04/2012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21B9-CB7C-47D4-8926-87544B20F76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744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6C61-3226-4691-AB39-C0F57262E95F}" type="datetimeFigureOut">
              <a:rPr lang="fr-FR" smtClean="0"/>
              <a:t>13/04/2012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21B9-CB7C-47D4-8926-87544B20F76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3882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6C61-3226-4691-AB39-C0F57262E95F}" type="datetimeFigureOut">
              <a:rPr lang="fr-FR" smtClean="0"/>
              <a:t>13/04/2012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21B9-CB7C-47D4-8926-87544B20F76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317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6C61-3226-4691-AB39-C0F57262E95F}" type="datetimeFigureOut">
              <a:rPr lang="fr-FR" smtClean="0"/>
              <a:t>13/04/2012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21B9-CB7C-47D4-8926-87544B20F76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9541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6C61-3226-4691-AB39-C0F57262E95F}" type="datetimeFigureOut">
              <a:rPr lang="fr-FR" smtClean="0"/>
              <a:t>13/04/2012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21B9-CB7C-47D4-8926-87544B20F76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882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6C61-3226-4691-AB39-C0F57262E95F}" type="datetimeFigureOut">
              <a:rPr lang="fr-FR" smtClean="0"/>
              <a:t>13/04/2012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21B9-CB7C-47D4-8926-87544B20F76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5504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6C61-3226-4691-AB39-C0F57262E95F}" type="datetimeFigureOut">
              <a:rPr lang="fr-FR" smtClean="0"/>
              <a:t>13/04/2012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21B9-CB7C-47D4-8926-87544B20F76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587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6C61-3226-4691-AB39-C0F57262E95F}" type="datetimeFigureOut">
              <a:rPr lang="fr-FR" smtClean="0"/>
              <a:t>13/04/2012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21B9-CB7C-47D4-8926-87544B20F76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953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6C61-3226-4691-AB39-C0F57262E95F}" type="datetimeFigureOut">
              <a:rPr lang="fr-FR" smtClean="0"/>
              <a:t>13/04/2012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21B9-CB7C-47D4-8926-87544B20F76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9330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6C61-3226-4691-AB39-C0F57262E95F}" type="datetimeFigureOut">
              <a:rPr lang="fr-FR" smtClean="0"/>
              <a:t>13/04/2012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21B9-CB7C-47D4-8926-87544B20F76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515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D6C61-3226-4691-AB39-C0F57262E95F}" type="datetimeFigureOut">
              <a:rPr lang="fr-FR" smtClean="0"/>
              <a:t>13/04/2012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521B9-CB7C-47D4-8926-87544B20F76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35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69260" y="131587"/>
            <a:ext cx="8352928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fr-FR" sz="2400" b="1" dirty="0">
                <a:solidFill>
                  <a:srgbClr val="FF0000"/>
                </a:solidFill>
                <a:sym typeface="Wingdings 2"/>
              </a:rPr>
              <a:t>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u="sng" dirty="0" smtClean="0">
                <a:solidFill>
                  <a:srgbClr val="FF0000"/>
                </a:solidFill>
              </a:rPr>
              <a:t>Transforme ces phrases au futur simple :</a:t>
            </a:r>
          </a:p>
          <a:p>
            <a:pPr marL="360000" indent="-360000">
              <a:lnSpc>
                <a:spcPts val="2600"/>
              </a:lnSpc>
              <a:buFont typeface="+mj-lt"/>
              <a:buAutoNum type="alphaLcParenR"/>
            </a:pPr>
            <a:r>
              <a:rPr lang="fr-FR" sz="2000" dirty="0" smtClean="0">
                <a:solidFill>
                  <a:srgbClr val="0000FF"/>
                </a:solidFill>
              </a:rPr>
              <a:t>J’</a:t>
            </a:r>
            <a:r>
              <a:rPr lang="fr-FR" sz="2000" b="1" dirty="0" smtClean="0"/>
              <a:t>envoie</a:t>
            </a:r>
            <a:r>
              <a:rPr lang="fr-FR" sz="2000" dirty="0" smtClean="0">
                <a:solidFill>
                  <a:srgbClr val="0000FF"/>
                </a:solidFill>
              </a:rPr>
              <a:t> une lettre à mes parents.</a:t>
            </a:r>
          </a:p>
          <a:p>
            <a:pPr marL="360000" indent="-360000">
              <a:lnSpc>
                <a:spcPts val="2600"/>
              </a:lnSpc>
              <a:buFont typeface="+mj-lt"/>
              <a:buAutoNum type="alphaLcParenR"/>
            </a:pPr>
            <a:r>
              <a:rPr lang="fr-FR" sz="2000" dirty="0" smtClean="0">
                <a:solidFill>
                  <a:srgbClr val="0000FF"/>
                </a:solidFill>
              </a:rPr>
              <a:t>Le chaton </a:t>
            </a:r>
            <a:r>
              <a:rPr lang="fr-FR" sz="2000" b="1" dirty="0"/>
              <a:t>grimpe</a:t>
            </a:r>
            <a:r>
              <a:rPr lang="fr-FR" sz="2000" dirty="0" smtClean="0">
                <a:solidFill>
                  <a:srgbClr val="0000FF"/>
                </a:solidFill>
              </a:rPr>
              <a:t> sur l’arbre ; il </a:t>
            </a:r>
            <a:r>
              <a:rPr lang="fr-FR" sz="2000" b="1" dirty="0"/>
              <a:t>miaule</a:t>
            </a:r>
            <a:r>
              <a:rPr lang="fr-FR" sz="2000" dirty="0" smtClean="0">
                <a:solidFill>
                  <a:srgbClr val="0000FF"/>
                </a:solidFill>
              </a:rPr>
              <a:t>.</a:t>
            </a:r>
          </a:p>
          <a:p>
            <a:pPr marL="360000" indent="-360000">
              <a:lnSpc>
                <a:spcPts val="2600"/>
              </a:lnSpc>
              <a:buFont typeface="+mj-lt"/>
              <a:buAutoNum type="alphaLcParenR"/>
            </a:pPr>
            <a:r>
              <a:rPr lang="fr-FR" sz="2000" dirty="0" smtClean="0">
                <a:solidFill>
                  <a:srgbClr val="0000FF"/>
                </a:solidFill>
              </a:rPr>
              <a:t>Vous </a:t>
            </a:r>
            <a:r>
              <a:rPr lang="fr-FR" sz="2000" b="1" dirty="0"/>
              <a:t>faites</a:t>
            </a:r>
            <a:r>
              <a:rPr lang="fr-FR" sz="2000" dirty="0" smtClean="0">
                <a:solidFill>
                  <a:srgbClr val="0000FF"/>
                </a:solidFill>
              </a:rPr>
              <a:t> de belles choses.</a:t>
            </a:r>
          </a:p>
          <a:p>
            <a:pPr marL="360000" indent="-360000">
              <a:lnSpc>
                <a:spcPts val="2600"/>
              </a:lnSpc>
              <a:buFont typeface="+mj-lt"/>
              <a:buAutoNum type="alphaLcParenR"/>
            </a:pPr>
            <a:r>
              <a:rPr lang="fr-FR" sz="2000" dirty="0" smtClean="0">
                <a:solidFill>
                  <a:srgbClr val="0000FF"/>
                </a:solidFill>
              </a:rPr>
              <a:t>La lionne </a:t>
            </a:r>
            <a:r>
              <a:rPr lang="fr-FR" sz="2000" b="1" dirty="0"/>
              <a:t>bondit</a:t>
            </a:r>
            <a:r>
              <a:rPr lang="fr-FR" sz="2000" dirty="0" smtClean="0">
                <a:solidFill>
                  <a:srgbClr val="0000FF"/>
                </a:solidFill>
              </a:rPr>
              <a:t> sur le zèbre et le </a:t>
            </a:r>
            <a:r>
              <a:rPr lang="fr-FR" sz="2000" b="1" dirty="0"/>
              <a:t>mange</a:t>
            </a:r>
            <a:r>
              <a:rPr lang="fr-FR" sz="2000" dirty="0" smtClean="0">
                <a:solidFill>
                  <a:srgbClr val="0000FF"/>
                </a:solidFill>
              </a:rPr>
              <a:t>.</a:t>
            </a:r>
          </a:p>
          <a:p>
            <a:pPr marL="360000" indent="-360000">
              <a:lnSpc>
                <a:spcPts val="2600"/>
              </a:lnSpc>
              <a:buFont typeface="+mj-lt"/>
              <a:buAutoNum type="alphaLcParenR"/>
            </a:pPr>
            <a:r>
              <a:rPr lang="fr-FR" sz="2000" dirty="0" smtClean="0">
                <a:solidFill>
                  <a:srgbClr val="0000FF"/>
                </a:solidFill>
              </a:rPr>
              <a:t>Les sauterelles </a:t>
            </a:r>
            <a:r>
              <a:rPr lang="fr-FR" sz="2000" b="1" dirty="0"/>
              <a:t>envahissent</a:t>
            </a:r>
            <a:r>
              <a:rPr lang="fr-FR" sz="2000" dirty="0" smtClean="0">
                <a:solidFill>
                  <a:srgbClr val="0000FF"/>
                </a:solidFill>
              </a:rPr>
              <a:t> les champs.</a:t>
            </a:r>
          </a:p>
          <a:p>
            <a:endParaRPr lang="fr-FR" sz="1000" dirty="0">
              <a:solidFill>
                <a:srgbClr val="0000FF"/>
              </a:solidFill>
            </a:endParaRPr>
          </a:p>
          <a:p>
            <a:pPr>
              <a:lnSpc>
                <a:spcPts val="2600"/>
              </a:lnSpc>
            </a:pPr>
            <a:r>
              <a:rPr lang="fr-FR" sz="2400" b="1" dirty="0">
                <a:solidFill>
                  <a:srgbClr val="FF0000"/>
                </a:solidFill>
                <a:sym typeface="Wingdings 2"/>
              </a:rPr>
              <a:t>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u="sng" dirty="0" smtClean="0">
                <a:solidFill>
                  <a:srgbClr val="FF0000"/>
                </a:solidFill>
              </a:rPr>
              <a:t>Ecris </a:t>
            </a:r>
            <a:r>
              <a:rPr lang="fr-FR" sz="2000" u="sng" dirty="0">
                <a:solidFill>
                  <a:srgbClr val="FF0000"/>
                </a:solidFill>
              </a:rPr>
              <a:t>le verbe entre parenthèses au futur simple :</a:t>
            </a:r>
          </a:p>
          <a:p>
            <a:pPr marL="360000" indent="-360000">
              <a:lnSpc>
                <a:spcPts val="2600"/>
              </a:lnSpc>
              <a:buFont typeface="+mj-lt"/>
              <a:buAutoNum type="alphaLcParenR"/>
            </a:pPr>
            <a:r>
              <a:rPr lang="fr-FR" sz="2000" dirty="0">
                <a:solidFill>
                  <a:srgbClr val="0000FF"/>
                </a:solidFill>
              </a:rPr>
              <a:t>Nous (</a:t>
            </a:r>
            <a:r>
              <a:rPr lang="fr-FR" sz="2000" b="1" dirty="0" smtClean="0"/>
              <a:t>aller</a:t>
            </a:r>
            <a:r>
              <a:rPr lang="fr-FR" sz="2000" dirty="0" smtClean="0">
                <a:solidFill>
                  <a:srgbClr val="0000FF"/>
                </a:solidFill>
              </a:rPr>
              <a:t>) </a:t>
            </a:r>
            <a:r>
              <a:rPr lang="fr-FR" sz="2000" dirty="0">
                <a:solidFill>
                  <a:srgbClr val="0000FF"/>
                </a:solidFill>
              </a:rPr>
              <a:t>sur le port quand le bateau (</a:t>
            </a:r>
            <a:r>
              <a:rPr lang="fr-FR" sz="2000" b="1" dirty="0"/>
              <a:t>apparaitre</a:t>
            </a:r>
            <a:r>
              <a:rPr lang="fr-FR" sz="2000" dirty="0">
                <a:solidFill>
                  <a:srgbClr val="0000FF"/>
                </a:solidFill>
              </a:rPr>
              <a:t>) à l’horizon.</a:t>
            </a:r>
          </a:p>
          <a:p>
            <a:pPr marL="360000" indent="-360000">
              <a:lnSpc>
                <a:spcPts val="2600"/>
              </a:lnSpc>
              <a:buFont typeface="+mj-lt"/>
              <a:buAutoNum type="alphaLcParenR"/>
            </a:pPr>
            <a:r>
              <a:rPr lang="fr-FR" sz="2000" dirty="0">
                <a:solidFill>
                  <a:srgbClr val="0000FF"/>
                </a:solidFill>
              </a:rPr>
              <a:t>La foule (</a:t>
            </a:r>
            <a:r>
              <a:rPr lang="fr-FR" sz="2000" b="1" dirty="0"/>
              <a:t>voir</a:t>
            </a:r>
            <a:r>
              <a:rPr lang="fr-FR" sz="2000" dirty="0">
                <a:solidFill>
                  <a:srgbClr val="0000FF"/>
                </a:solidFill>
              </a:rPr>
              <a:t>) le navigateur qui (</a:t>
            </a:r>
            <a:r>
              <a:rPr lang="fr-FR" sz="2000" b="1" dirty="0"/>
              <a:t>sourire</a:t>
            </a:r>
            <a:r>
              <a:rPr lang="fr-FR" sz="2000" dirty="0">
                <a:solidFill>
                  <a:srgbClr val="0000FF"/>
                </a:solidFill>
              </a:rPr>
              <a:t>).</a:t>
            </a:r>
          </a:p>
          <a:p>
            <a:pPr marL="360000" indent="-360000">
              <a:lnSpc>
                <a:spcPts val="2600"/>
              </a:lnSpc>
              <a:buFont typeface="+mj-lt"/>
              <a:buAutoNum type="alphaLcParenR"/>
            </a:pPr>
            <a:r>
              <a:rPr lang="fr-FR" sz="2000" dirty="0">
                <a:solidFill>
                  <a:srgbClr val="0000FF"/>
                </a:solidFill>
              </a:rPr>
              <a:t>Le public (</a:t>
            </a:r>
            <a:r>
              <a:rPr lang="fr-FR" sz="2000" b="1" dirty="0"/>
              <a:t>applaudir</a:t>
            </a:r>
            <a:r>
              <a:rPr lang="fr-FR" sz="2000" dirty="0">
                <a:solidFill>
                  <a:srgbClr val="0000FF"/>
                </a:solidFill>
              </a:rPr>
              <a:t>) quand le voilier (</a:t>
            </a:r>
            <a:r>
              <a:rPr lang="fr-FR" sz="2000" b="1" dirty="0"/>
              <a:t>franchir</a:t>
            </a:r>
            <a:r>
              <a:rPr lang="fr-FR" sz="2000" dirty="0">
                <a:solidFill>
                  <a:srgbClr val="0000FF"/>
                </a:solidFill>
              </a:rPr>
              <a:t>) la ligne d’arrivée.</a:t>
            </a:r>
          </a:p>
          <a:p>
            <a:pPr marL="360000" indent="-360000">
              <a:lnSpc>
                <a:spcPts val="2600"/>
              </a:lnSpc>
              <a:buFont typeface="+mj-lt"/>
              <a:buAutoNum type="alphaLcParenR"/>
            </a:pPr>
            <a:r>
              <a:rPr lang="fr-FR" sz="2000" dirty="0">
                <a:solidFill>
                  <a:srgbClr val="0000FF"/>
                </a:solidFill>
              </a:rPr>
              <a:t>Vous (</a:t>
            </a:r>
            <a:r>
              <a:rPr lang="fr-FR" sz="2000" b="1" dirty="0"/>
              <a:t>faites</a:t>
            </a:r>
            <a:r>
              <a:rPr lang="fr-FR" sz="2000" dirty="0">
                <a:solidFill>
                  <a:srgbClr val="0000FF"/>
                </a:solidFill>
              </a:rPr>
              <a:t>) une haie d’honneur quand il (</a:t>
            </a:r>
            <a:r>
              <a:rPr lang="fr-FR" sz="2000" b="1" dirty="0"/>
              <a:t>descendre</a:t>
            </a:r>
            <a:r>
              <a:rPr lang="fr-FR" sz="2000" dirty="0">
                <a:solidFill>
                  <a:srgbClr val="0000FF"/>
                </a:solidFill>
              </a:rPr>
              <a:t>).</a:t>
            </a:r>
          </a:p>
          <a:p>
            <a:pPr marL="360000" indent="-360000">
              <a:lnSpc>
                <a:spcPts val="2600"/>
              </a:lnSpc>
              <a:buFont typeface="+mj-lt"/>
              <a:buAutoNum type="alphaLcParenR"/>
            </a:pPr>
            <a:r>
              <a:rPr lang="fr-FR" sz="2000" dirty="0">
                <a:solidFill>
                  <a:srgbClr val="0000FF"/>
                </a:solidFill>
              </a:rPr>
              <a:t>Il (</a:t>
            </a:r>
            <a:r>
              <a:rPr lang="fr-FR" sz="2000" b="1" dirty="0"/>
              <a:t>être</a:t>
            </a:r>
            <a:r>
              <a:rPr lang="fr-FR" sz="2000" dirty="0">
                <a:solidFill>
                  <a:srgbClr val="0000FF"/>
                </a:solidFill>
              </a:rPr>
              <a:t> </a:t>
            </a:r>
            <a:r>
              <a:rPr lang="fr-FR" sz="2000" b="1" dirty="0"/>
              <a:t>fatigué</a:t>
            </a:r>
            <a:r>
              <a:rPr lang="fr-FR" sz="2000" dirty="0">
                <a:solidFill>
                  <a:srgbClr val="0000FF"/>
                </a:solidFill>
              </a:rPr>
              <a:t>) de ce long voyage, mais celui-ci (</a:t>
            </a:r>
            <a:r>
              <a:rPr lang="fr-FR" sz="2000" b="1" dirty="0" smtClean="0"/>
              <a:t>rester</a:t>
            </a:r>
            <a:r>
              <a:rPr lang="fr-FR" sz="2000" dirty="0" smtClean="0">
                <a:solidFill>
                  <a:srgbClr val="0000FF"/>
                </a:solidFill>
              </a:rPr>
              <a:t>) </a:t>
            </a:r>
            <a:r>
              <a:rPr lang="fr-FR" sz="2000" dirty="0">
                <a:solidFill>
                  <a:srgbClr val="0000FF"/>
                </a:solidFill>
              </a:rPr>
              <a:t>son meilleur souvenir</a:t>
            </a:r>
            <a:r>
              <a:rPr lang="fr-FR" sz="2000" dirty="0" smtClean="0">
                <a:solidFill>
                  <a:srgbClr val="0000FF"/>
                </a:solidFill>
              </a:rPr>
              <a:t>.</a:t>
            </a:r>
          </a:p>
          <a:p>
            <a:endParaRPr lang="fr-FR" sz="1000" dirty="0" smtClean="0">
              <a:solidFill>
                <a:srgbClr val="0000FF"/>
              </a:solidFill>
            </a:endParaRPr>
          </a:p>
          <a:p>
            <a:pPr>
              <a:lnSpc>
                <a:spcPts val="2600"/>
              </a:lnSpc>
            </a:pPr>
            <a:r>
              <a:rPr lang="fr-FR" sz="2400" b="1" dirty="0" smtClean="0">
                <a:solidFill>
                  <a:srgbClr val="FF0000"/>
                </a:solidFill>
                <a:sym typeface="Wingdings 2"/>
              </a:rPr>
              <a:t>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u="sng" dirty="0" smtClean="0">
                <a:solidFill>
                  <a:srgbClr val="FF0000"/>
                </a:solidFill>
              </a:rPr>
              <a:t>Transforme ce texte au pluriel :</a:t>
            </a:r>
            <a:r>
              <a:rPr lang="fr-FR" sz="2000" dirty="0" smtClean="0">
                <a:solidFill>
                  <a:srgbClr val="FF0000"/>
                </a:solidFill>
              </a:rPr>
              <a:t>   </a:t>
            </a:r>
            <a:r>
              <a:rPr lang="fr-FR" sz="2000" dirty="0" smtClean="0">
                <a:solidFill>
                  <a:srgbClr val="00B050"/>
                </a:solidFill>
              </a:rPr>
              <a:t>je </a:t>
            </a:r>
            <a:r>
              <a:rPr lang="fr-FR" sz="2000" dirty="0" smtClean="0">
                <a:solidFill>
                  <a:srgbClr val="00B050"/>
                </a:solidFill>
                <a:sym typeface="Wingdings" pitchFamily="2" charset="2"/>
              </a:rPr>
              <a:t> nous.</a:t>
            </a:r>
            <a:endParaRPr lang="fr-FR" sz="2000" dirty="0" smtClean="0">
              <a:solidFill>
                <a:srgbClr val="00B050"/>
              </a:solidFill>
            </a:endParaRPr>
          </a:p>
          <a:p>
            <a:pPr>
              <a:lnSpc>
                <a:spcPts val="2600"/>
              </a:lnSpc>
            </a:pPr>
            <a:r>
              <a:rPr lang="fr-FR" sz="2000" dirty="0" smtClean="0">
                <a:solidFill>
                  <a:srgbClr val="0000FF"/>
                </a:solidFill>
              </a:rPr>
              <a:t>Mercredi </a:t>
            </a:r>
            <a:r>
              <a:rPr lang="fr-FR" sz="2000" b="1" dirty="0" smtClean="0"/>
              <a:t>je</a:t>
            </a:r>
            <a:r>
              <a:rPr lang="fr-FR" sz="2000" dirty="0" smtClean="0">
                <a:solidFill>
                  <a:srgbClr val="0000FF"/>
                </a:solidFill>
              </a:rPr>
              <a:t> prendrais mon panier, </a:t>
            </a:r>
            <a:r>
              <a:rPr lang="fr-FR" sz="2000" b="1" dirty="0" smtClean="0"/>
              <a:t>je</a:t>
            </a:r>
            <a:r>
              <a:rPr lang="fr-FR" sz="2000" dirty="0" smtClean="0">
                <a:solidFill>
                  <a:srgbClr val="0000FF"/>
                </a:solidFill>
              </a:rPr>
              <a:t> traverserai la forêt, </a:t>
            </a:r>
            <a:r>
              <a:rPr lang="fr-FR" sz="2000" b="1" dirty="0" smtClean="0"/>
              <a:t>j’</a:t>
            </a:r>
            <a:r>
              <a:rPr lang="fr-FR" sz="2000" dirty="0" smtClean="0">
                <a:solidFill>
                  <a:srgbClr val="0000FF"/>
                </a:solidFill>
              </a:rPr>
              <a:t>irai voir mon grand-père. </a:t>
            </a:r>
            <a:r>
              <a:rPr lang="fr-FR" sz="2000" b="1" dirty="0" smtClean="0"/>
              <a:t>J’</a:t>
            </a:r>
            <a:r>
              <a:rPr lang="fr-FR" sz="2000" dirty="0" smtClean="0">
                <a:solidFill>
                  <a:srgbClr val="0000FF"/>
                </a:solidFill>
              </a:rPr>
              <a:t>aurai un petit cadeau pour lui. </a:t>
            </a:r>
            <a:r>
              <a:rPr lang="fr-FR" sz="2000" b="1" dirty="0" smtClean="0"/>
              <a:t>Je</a:t>
            </a:r>
            <a:r>
              <a:rPr lang="fr-FR" sz="2000" dirty="0" smtClean="0">
                <a:solidFill>
                  <a:srgbClr val="0000FF"/>
                </a:solidFill>
              </a:rPr>
              <a:t> tirerai le </a:t>
            </a:r>
            <a:r>
              <a:rPr lang="fr-FR" sz="2000" dirty="0" smtClean="0">
                <a:solidFill>
                  <a:srgbClr val="0000FF"/>
                </a:solidFill>
              </a:rPr>
              <a:t>verrou</a:t>
            </a:r>
            <a:r>
              <a:rPr lang="fr-FR" sz="2000" dirty="0" smtClean="0">
                <a:solidFill>
                  <a:srgbClr val="0000FF"/>
                </a:solidFill>
              </a:rPr>
              <a:t>, </a:t>
            </a:r>
            <a:r>
              <a:rPr lang="fr-FR" sz="2000" b="1" dirty="0" smtClean="0"/>
              <a:t>j’</a:t>
            </a:r>
            <a:r>
              <a:rPr lang="fr-FR" sz="2000" dirty="0" smtClean="0">
                <a:solidFill>
                  <a:srgbClr val="0000FF"/>
                </a:solidFill>
              </a:rPr>
              <a:t>entrerai et </a:t>
            </a:r>
            <a:r>
              <a:rPr lang="fr-FR" sz="2000" b="1" dirty="0" smtClean="0"/>
              <a:t>je</a:t>
            </a:r>
            <a:r>
              <a:rPr lang="fr-FR" sz="2000" dirty="0" smtClean="0">
                <a:solidFill>
                  <a:srgbClr val="0000FF"/>
                </a:solidFill>
              </a:rPr>
              <a:t> jouerai avec lui aux dominos. </a:t>
            </a:r>
            <a:r>
              <a:rPr lang="fr-FR" sz="2000" b="1" dirty="0" smtClean="0"/>
              <a:t>Je</a:t>
            </a:r>
            <a:r>
              <a:rPr lang="fr-FR" sz="2000" dirty="0" smtClean="0">
                <a:solidFill>
                  <a:srgbClr val="0000FF"/>
                </a:solidFill>
              </a:rPr>
              <a:t> lui raconterai une histoire, puis </a:t>
            </a:r>
            <a:r>
              <a:rPr lang="fr-FR" sz="2000" b="1" dirty="0" smtClean="0"/>
              <a:t>je</a:t>
            </a:r>
            <a:r>
              <a:rPr lang="fr-FR" sz="2000" dirty="0" smtClean="0">
                <a:solidFill>
                  <a:srgbClr val="0000FF"/>
                </a:solidFill>
              </a:rPr>
              <a:t> reviendrai bien vite à la maison.</a:t>
            </a:r>
          </a:p>
        </p:txBody>
      </p:sp>
    </p:spTree>
    <p:extLst>
      <p:ext uri="{BB962C8B-B14F-4D97-AF65-F5344CB8AC3E}">
        <p14:creationId xmlns:p14="http://schemas.microsoft.com/office/powerpoint/2010/main" val="367748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193</Words>
  <Application>Microsoft Office PowerPoint</Application>
  <PresentationFormat>Affichage à l'écran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www.cartabledunemaitresse.fr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Enge</dc:creator>
  <cp:lastModifiedBy>Enge</cp:lastModifiedBy>
  <cp:revision>5</cp:revision>
  <dcterms:created xsi:type="dcterms:W3CDTF">2012-04-13T06:22:59Z</dcterms:created>
  <dcterms:modified xsi:type="dcterms:W3CDTF">2012-04-13T10:34:33Z</dcterms:modified>
</cp:coreProperties>
</file>