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781800" cy="90678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2059" autoAdjust="0"/>
    <p:restoredTop sz="94660"/>
  </p:normalViewPr>
  <p:slideViewPr>
    <p:cSldViewPr>
      <p:cViewPr>
        <p:scale>
          <a:sx n="60" d="100"/>
          <a:sy n="60" d="100"/>
        </p:scale>
        <p:origin x="-51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8780" cy="453390"/>
          </a:xfrm>
          <a:prstGeom prst="rect">
            <a:avLst/>
          </a:prstGeom>
        </p:spPr>
        <p:txBody>
          <a:bodyPr vert="horz" lIns="90562" tIns="45281" rIns="90562" bIns="45281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41451" y="0"/>
            <a:ext cx="2938780" cy="453390"/>
          </a:xfrm>
          <a:prstGeom prst="rect">
            <a:avLst/>
          </a:prstGeom>
        </p:spPr>
        <p:txBody>
          <a:bodyPr vert="horz" lIns="90562" tIns="45281" rIns="90562" bIns="45281" rtlCol="0"/>
          <a:lstStyle>
            <a:lvl1pPr algn="r">
              <a:defRPr sz="1200"/>
            </a:lvl1pPr>
          </a:lstStyle>
          <a:p>
            <a:fld id="{0821E29F-B2B2-41B5-AE36-93762DC44C0B}" type="datetimeFigureOut">
              <a:rPr lang="fr-FR" smtClean="0"/>
              <a:pPr/>
              <a:t>01/03/2010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23950" y="679450"/>
            <a:ext cx="4533900" cy="34004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562" tIns="45281" rIns="90562" bIns="45281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8180" y="4307205"/>
            <a:ext cx="5425440" cy="4080510"/>
          </a:xfrm>
          <a:prstGeom prst="rect">
            <a:avLst/>
          </a:prstGeom>
        </p:spPr>
        <p:txBody>
          <a:bodyPr vert="horz" lIns="90562" tIns="45281" rIns="90562" bIns="45281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12836"/>
            <a:ext cx="2938780" cy="453390"/>
          </a:xfrm>
          <a:prstGeom prst="rect">
            <a:avLst/>
          </a:prstGeom>
        </p:spPr>
        <p:txBody>
          <a:bodyPr vert="horz" lIns="90562" tIns="45281" rIns="90562" bIns="45281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41451" y="8612836"/>
            <a:ext cx="2938780" cy="453390"/>
          </a:xfrm>
          <a:prstGeom prst="rect">
            <a:avLst/>
          </a:prstGeom>
        </p:spPr>
        <p:txBody>
          <a:bodyPr vert="horz" lIns="90562" tIns="45281" rIns="90562" bIns="45281" rtlCol="0" anchor="b"/>
          <a:lstStyle>
            <a:lvl1pPr algn="r">
              <a:defRPr sz="1200"/>
            </a:lvl1pPr>
          </a:lstStyle>
          <a:p>
            <a:fld id="{5AFF2023-7738-4806-8DA4-1894429AB70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FF2023-7738-4806-8DA4-1894429AB70F}" type="slidenum">
              <a:rPr lang="fr-FR" smtClean="0"/>
              <a:pPr/>
              <a:t>1</a:t>
            </a:fld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FF2023-7738-4806-8DA4-1894429AB70F}" type="slidenum">
              <a:rPr lang="fr-FR" smtClean="0"/>
              <a:pPr/>
              <a:t>2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0BE8A-D60C-4ADE-852A-F2F9A8A41574}" type="datetimeFigureOut">
              <a:rPr lang="fr-FR" smtClean="0"/>
              <a:pPr/>
              <a:t>01/03/2010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9A4C6-98F5-49CA-9E72-3892C7A2413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0BE8A-D60C-4ADE-852A-F2F9A8A41574}" type="datetimeFigureOut">
              <a:rPr lang="fr-FR" smtClean="0"/>
              <a:pPr/>
              <a:t>01/03/2010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9A4C6-98F5-49CA-9E72-3892C7A2413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0BE8A-D60C-4ADE-852A-F2F9A8A41574}" type="datetimeFigureOut">
              <a:rPr lang="fr-FR" smtClean="0"/>
              <a:pPr/>
              <a:t>01/03/2010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9A4C6-98F5-49CA-9E72-3892C7A2413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0BE8A-D60C-4ADE-852A-F2F9A8A41574}" type="datetimeFigureOut">
              <a:rPr lang="fr-FR" smtClean="0"/>
              <a:pPr/>
              <a:t>01/03/2010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9A4C6-98F5-49CA-9E72-3892C7A2413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0BE8A-D60C-4ADE-852A-F2F9A8A41574}" type="datetimeFigureOut">
              <a:rPr lang="fr-FR" smtClean="0"/>
              <a:pPr/>
              <a:t>01/03/2010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9A4C6-98F5-49CA-9E72-3892C7A2413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0BE8A-D60C-4ADE-852A-F2F9A8A41574}" type="datetimeFigureOut">
              <a:rPr lang="fr-FR" smtClean="0"/>
              <a:pPr/>
              <a:t>01/03/2010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9A4C6-98F5-49CA-9E72-3892C7A2413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0BE8A-D60C-4ADE-852A-F2F9A8A41574}" type="datetimeFigureOut">
              <a:rPr lang="fr-FR" smtClean="0"/>
              <a:pPr/>
              <a:t>01/03/2010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9A4C6-98F5-49CA-9E72-3892C7A2413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0BE8A-D60C-4ADE-852A-F2F9A8A41574}" type="datetimeFigureOut">
              <a:rPr lang="fr-FR" smtClean="0"/>
              <a:pPr/>
              <a:t>01/03/2010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9A4C6-98F5-49CA-9E72-3892C7A2413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0BE8A-D60C-4ADE-852A-F2F9A8A41574}" type="datetimeFigureOut">
              <a:rPr lang="fr-FR" smtClean="0"/>
              <a:pPr/>
              <a:t>01/03/2010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9A4C6-98F5-49CA-9E72-3892C7A2413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0BE8A-D60C-4ADE-852A-F2F9A8A41574}" type="datetimeFigureOut">
              <a:rPr lang="fr-FR" smtClean="0"/>
              <a:pPr/>
              <a:t>01/03/2010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9A4C6-98F5-49CA-9E72-3892C7A2413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0BE8A-D60C-4ADE-852A-F2F9A8A41574}" type="datetimeFigureOut">
              <a:rPr lang="fr-FR" smtClean="0"/>
              <a:pPr/>
              <a:t>01/03/2010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9A4C6-98F5-49CA-9E72-3892C7A2413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30BE8A-D60C-4ADE-852A-F2F9A8A41574}" type="datetimeFigureOut">
              <a:rPr lang="fr-FR" smtClean="0"/>
              <a:pPr/>
              <a:t>01/03/2010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E9A4C6-98F5-49CA-9E72-3892C7A2413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571472" y="142852"/>
            <a:ext cx="8572528" cy="56630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 smtClean="0">
                <a:latin typeface="Times New Roman" pitchFamily="18" charset="0"/>
                <a:cs typeface="Times New Roman" pitchFamily="18" charset="0"/>
              </a:rPr>
              <a:t>La girafe</a:t>
            </a:r>
          </a:p>
          <a:p>
            <a:r>
              <a:rPr lang="fr-FR" sz="1200" b="1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>
              <a:lnSpc>
                <a:spcPct val="150000"/>
              </a:lnSpc>
            </a:pPr>
            <a:r>
              <a:rPr lang="fr-FR" sz="2000" b="1" dirty="0" smtClean="0">
                <a:latin typeface="Times New Roman" pitchFamily="18" charset="0"/>
                <a:cs typeface="Times New Roman" pitchFamily="18" charset="0"/>
              </a:rPr>
              <a:t>Il est facile de reconnaître une girafe à son </a:t>
            </a:r>
            <a:r>
              <a:rPr lang="fr-FR" sz="1000" dirty="0" smtClean="0">
                <a:latin typeface="Times New Roman" pitchFamily="18" charset="0"/>
                <a:cs typeface="Times New Roman" pitchFamily="18" charset="0"/>
              </a:rPr>
              <a:t>..............................................................................</a:t>
            </a:r>
            <a:r>
              <a:rPr lang="fr-FR" sz="2000" b="1" dirty="0" smtClean="0">
                <a:latin typeface="Times New Roman" pitchFamily="18" charset="0"/>
                <a:cs typeface="Times New Roman" pitchFamily="18" charset="0"/>
              </a:rPr>
              <a:t> cou.</a:t>
            </a:r>
          </a:p>
          <a:p>
            <a:pPr>
              <a:lnSpc>
                <a:spcPct val="150000"/>
              </a:lnSpc>
            </a:pPr>
            <a:r>
              <a:rPr lang="fr-FR" sz="2000" b="1" dirty="0" smtClean="0">
                <a:latin typeface="Times New Roman" pitchFamily="18" charset="0"/>
                <a:cs typeface="Times New Roman" pitchFamily="18" charset="0"/>
              </a:rPr>
              <a:t>C’est au cours des siècles que le cou des girafes </a:t>
            </a:r>
            <a:r>
              <a:rPr lang="fr-FR" sz="1000" dirty="0">
                <a:latin typeface="Times New Roman" pitchFamily="18" charset="0"/>
                <a:cs typeface="Times New Roman" pitchFamily="18" charset="0"/>
              </a:rPr>
              <a:t>..............................................................................</a:t>
            </a:r>
            <a:r>
              <a:rPr lang="fr-FR" sz="2000" b="1" dirty="0" smtClean="0">
                <a:latin typeface="Times New Roman" pitchFamily="18" charset="0"/>
                <a:cs typeface="Times New Roman" pitchFamily="18" charset="0"/>
              </a:rPr>
              <a:t> allongé. Ceci leur permet maintenant d’atteindre le </a:t>
            </a:r>
            <a:r>
              <a:rPr lang="fr-FR" sz="1000" dirty="0">
                <a:latin typeface="Times New Roman" pitchFamily="18" charset="0"/>
                <a:cs typeface="Times New Roman" pitchFamily="18" charset="0"/>
              </a:rPr>
              <a:t>..............................................................................</a:t>
            </a:r>
            <a:r>
              <a:rPr lang="fr-FR" sz="2000" b="1" dirty="0" smtClean="0">
                <a:latin typeface="Times New Roman" pitchFamily="18" charset="0"/>
                <a:cs typeface="Times New Roman" pitchFamily="18" charset="0"/>
              </a:rPr>
              <a:t> des arbres qui constitue leur nourriture </a:t>
            </a:r>
            <a:r>
              <a:rPr lang="fr-FR" sz="1000" dirty="0">
                <a:latin typeface="Times New Roman" pitchFamily="18" charset="0"/>
                <a:cs typeface="Times New Roman" pitchFamily="18" charset="0"/>
              </a:rPr>
              <a:t>..............................................................................</a:t>
            </a:r>
            <a:r>
              <a:rPr lang="fr-FR" sz="2000" b="1" dirty="0" smtClean="0">
                <a:latin typeface="Times New Roman" pitchFamily="18" charset="0"/>
                <a:cs typeface="Times New Roman" pitchFamily="18" charset="0"/>
              </a:rPr>
              <a:t> .</a:t>
            </a:r>
          </a:p>
          <a:p>
            <a:pPr>
              <a:lnSpc>
                <a:spcPct val="150000"/>
              </a:lnSpc>
            </a:pPr>
            <a:r>
              <a:rPr lang="fr-FR" sz="2000" b="1" dirty="0" smtClean="0">
                <a:latin typeface="Times New Roman" pitchFamily="18" charset="0"/>
                <a:cs typeface="Times New Roman" pitchFamily="18" charset="0"/>
              </a:rPr>
              <a:t>Par contre, son grand cou </a:t>
            </a:r>
            <a:r>
              <a:rPr lang="fr-FR" sz="1000" dirty="0">
                <a:latin typeface="Times New Roman" pitchFamily="18" charset="0"/>
                <a:cs typeface="Times New Roman" pitchFamily="18" charset="0"/>
              </a:rPr>
              <a:t>..............................................................................</a:t>
            </a:r>
            <a:r>
              <a:rPr lang="fr-FR" sz="2000" b="1" dirty="0" smtClean="0">
                <a:latin typeface="Times New Roman" pitchFamily="18" charset="0"/>
                <a:cs typeface="Times New Roman" pitchFamily="18" charset="0"/>
              </a:rPr>
              <a:t> aussi un inconvénient lorsqu’elle veut boire </a:t>
            </a:r>
            <a:r>
              <a:rPr lang="fr-FR" sz="1000" dirty="0">
                <a:latin typeface="Times New Roman" pitchFamily="18" charset="0"/>
                <a:cs typeface="Times New Roman" pitchFamily="18" charset="0"/>
              </a:rPr>
              <a:t>..............................................................................</a:t>
            </a:r>
            <a:r>
              <a:rPr lang="fr-FR" sz="2000" b="1" dirty="0" smtClean="0">
                <a:latin typeface="Times New Roman" pitchFamily="18" charset="0"/>
                <a:cs typeface="Times New Roman" pitchFamily="18" charset="0"/>
              </a:rPr>
              <a:t> un lac ou un étang. Elle doit alors </a:t>
            </a:r>
            <a:r>
              <a:rPr lang="fr-FR" sz="1000" dirty="0">
                <a:latin typeface="Times New Roman" pitchFamily="18" charset="0"/>
                <a:cs typeface="Times New Roman" pitchFamily="18" charset="0"/>
              </a:rPr>
              <a:t>..............................................................................</a:t>
            </a:r>
            <a:r>
              <a:rPr lang="fr-FR" sz="2000" b="1" dirty="0" smtClean="0">
                <a:latin typeface="Times New Roman" pitchFamily="18" charset="0"/>
                <a:cs typeface="Times New Roman" pitchFamily="18" charset="0"/>
              </a:rPr>
              <a:t> les pattes avant et baisser le cou. Dans </a:t>
            </a:r>
            <a:r>
              <a:rPr lang="fr-FR" sz="1000" dirty="0">
                <a:latin typeface="Times New Roman" pitchFamily="18" charset="0"/>
                <a:cs typeface="Times New Roman" pitchFamily="18" charset="0"/>
              </a:rPr>
              <a:t>..............................................................................</a:t>
            </a:r>
            <a:r>
              <a:rPr lang="fr-FR" sz="2000" b="1" dirty="0" smtClean="0">
                <a:latin typeface="Times New Roman" pitchFamily="18" charset="0"/>
                <a:cs typeface="Times New Roman" pitchFamily="18" charset="0"/>
              </a:rPr>
              <a:t> position, la girafe est très vulnérable car </a:t>
            </a:r>
            <a:r>
              <a:rPr lang="fr-FR" sz="1000" dirty="0">
                <a:latin typeface="Times New Roman" pitchFamily="18" charset="0"/>
                <a:cs typeface="Times New Roman" pitchFamily="18" charset="0"/>
              </a:rPr>
              <a:t>..............................................................................</a:t>
            </a:r>
            <a:r>
              <a:rPr lang="fr-FR" sz="2000" b="1" dirty="0" smtClean="0">
                <a:latin typeface="Times New Roman" pitchFamily="18" charset="0"/>
                <a:cs typeface="Times New Roman" pitchFamily="18" charset="0"/>
              </a:rPr>
              <a:t> est penchée et ne peut alors se relever </a:t>
            </a:r>
            <a:r>
              <a:rPr lang="fr-FR" sz="1000" dirty="0">
                <a:latin typeface="Times New Roman" pitchFamily="18" charset="0"/>
                <a:cs typeface="Times New Roman" pitchFamily="18" charset="0"/>
              </a:rPr>
              <a:t>..............................................................................</a:t>
            </a:r>
            <a:r>
              <a:rPr lang="fr-FR" sz="2000" b="1" dirty="0" smtClean="0">
                <a:latin typeface="Times New Roman" pitchFamily="18" charset="0"/>
                <a:cs typeface="Times New Roman" pitchFamily="18" charset="0"/>
              </a:rPr>
              <a:t> . Le </a:t>
            </a:r>
            <a:r>
              <a:rPr lang="fr-FR" sz="1000" dirty="0">
                <a:latin typeface="Times New Roman" pitchFamily="18" charset="0"/>
                <a:cs typeface="Times New Roman" pitchFamily="18" charset="0"/>
              </a:rPr>
              <a:t>..............................................................................</a:t>
            </a:r>
            <a:r>
              <a:rPr lang="fr-FR" sz="2000" b="1" dirty="0" smtClean="0">
                <a:latin typeface="Times New Roman" pitchFamily="18" charset="0"/>
                <a:cs typeface="Times New Roman" pitchFamily="18" charset="0"/>
              </a:rPr>
              <a:t> , son unique prédateur, profite généralement de ce moment </a:t>
            </a:r>
            <a:r>
              <a:rPr lang="fr-FR" sz="1000" dirty="0">
                <a:latin typeface="Times New Roman" pitchFamily="18" charset="0"/>
                <a:cs typeface="Times New Roman" pitchFamily="18" charset="0"/>
              </a:rPr>
              <a:t>..............................................................................</a:t>
            </a:r>
            <a:r>
              <a:rPr lang="fr-FR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000" b="1" smtClean="0">
                <a:latin typeface="Times New Roman" pitchFamily="18" charset="0"/>
                <a:cs typeface="Times New Roman" pitchFamily="18" charset="0"/>
              </a:rPr>
              <a:t>l’attaquer.</a:t>
            </a:r>
            <a:endParaRPr lang="fr-FR" sz="20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571472" y="285728"/>
            <a:ext cx="8572528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2000" b="1" dirty="0" smtClean="0">
                <a:latin typeface="Times New Roman" pitchFamily="18" charset="0"/>
                <a:cs typeface="Times New Roman" pitchFamily="18" charset="0"/>
              </a:rPr>
              <a:t>La girafe vit en </a:t>
            </a:r>
            <a:r>
              <a:rPr lang="fr-FR" sz="1000" dirty="0" smtClean="0">
                <a:latin typeface="Times New Roman" pitchFamily="18" charset="0"/>
                <a:cs typeface="Times New Roman" pitchFamily="18" charset="0"/>
              </a:rPr>
              <a:t>..............................................................................</a:t>
            </a:r>
            <a:r>
              <a:rPr lang="fr-FR" sz="2000" b="1" dirty="0" smtClean="0">
                <a:latin typeface="Times New Roman" pitchFamily="18" charset="0"/>
                <a:cs typeface="Times New Roman" pitchFamily="18" charset="0"/>
              </a:rPr>
              <a:t> . Elle est </a:t>
            </a:r>
            <a:r>
              <a:rPr lang="fr-FR" sz="1000" dirty="0" smtClean="0">
                <a:latin typeface="Times New Roman" pitchFamily="18" charset="0"/>
                <a:cs typeface="Times New Roman" pitchFamily="18" charset="0"/>
              </a:rPr>
              <a:t>..............................................................................</a:t>
            </a:r>
            <a:r>
              <a:rPr lang="fr-FR" sz="2000" b="1" dirty="0" smtClean="0">
                <a:latin typeface="Times New Roman" pitchFamily="18" charset="0"/>
                <a:cs typeface="Times New Roman" pitchFamily="18" charset="0"/>
              </a:rPr>
              <a:t> et timide ; elle passe la plupart de son temps à </a:t>
            </a:r>
            <a:r>
              <a:rPr lang="fr-FR" sz="1000" dirty="0" smtClean="0">
                <a:latin typeface="Times New Roman" pitchFamily="18" charset="0"/>
                <a:cs typeface="Times New Roman" pitchFamily="18" charset="0"/>
              </a:rPr>
              <a:t>..............................................................................</a:t>
            </a:r>
            <a:r>
              <a:rPr lang="fr-FR" sz="2000" b="1" dirty="0" smtClean="0">
                <a:latin typeface="Times New Roman" pitchFamily="18" charset="0"/>
                <a:cs typeface="Times New Roman" pitchFamily="18" charset="0"/>
              </a:rPr>
              <a:t> . </a:t>
            </a:r>
          </a:p>
          <a:p>
            <a:pPr>
              <a:lnSpc>
                <a:spcPct val="150000"/>
              </a:lnSpc>
            </a:pPr>
            <a:r>
              <a:rPr lang="fr-FR" sz="2000" b="1" dirty="0" smtClean="0">
                <a:latin typeface="Times New Roman" pitchFamily="18" charset="0"/>
                <a:cs typeface="Times New Roman" pitchFamily="18" charset="0"/>
              </a:rPr>
              <a:t>La girafe adulte </a:t>
            </a:r>
            <a:r>
              <a:rPr lang="fr-FR" sz="1000" dirty="0">
                <a:latin typeface="Times New Roman" pitchFamily="18" charset="0"/>
                <a:cs typeface="Times New Roman" pitchFamily="18" charset="0"/>
              </a:rPr>
              <a:t>..............................................................................</a:t>
            </a:r>
            <a:r>
              <a:rPr lang="fr-FR" sz="2000" b="1" dirty="0" smtClean="0">
                <a:latin typeface="Times New Roman" pitchFamily="18" charset="0"/>
                <a:cs typeface="Times New Roman" pitchFamily="18" charset="0"/>
              </a:rPr>
              <a:t> généralement debout. Si elle se couchait, elle aurait du mal à se relever à cause de son énorme </a:t>
            </a:r>
            <a:r>
              <a:rPr lang="fr-FR" sz="1000" dirty="0">
                <a:latin typeface="Times New Roman" pitchFamily="18" charset="0"/>
                <a:cs typeface="Times New Roman" pitchFamily="18" charset="0"/>
              </a:rPr>
              <a:t>..............................................................................</a:t>
            </a:r>
            <a:r>
              <a:rPr lang="fr-FR" sz="2000" b="1" dirty="0" smtClean="0">
                <a:latin typeface="Times New Roman" pitchFamily="18" charset="0"/>
                <a:cs typeface="Times New Roman" pitchFamily="18" charset="0"/>
              </a:rPr>
              <a:t> . En effet, elle peut peser jusqu’à une </a:t>
            </a:r>
            <a:r>
              <a:rPr lang="fr-FR" sz="1000" dirty="0">
                <a:latin typeface="Times New Roman" pitchFamily="18" charset="0"/>
                <a:cs typeface="Times New Roman" pitchFamily="18" charset="0"/>
              </a:rPr>
              <a:t>..............................................................................</a:t>
            </a:r>
            <a:r>
              <a:rPr lang="fr-FR" sz="2000" b="1" dirty="0" smtClean="0">
                <a:latin typeface="Times New Roman" pitchFamily="18" charset="0"/>
                <a:cs typeface="Times New Roman" pitchFamily="18" charset="0"/>
              </a:rPr>
              <a:t> .</a:t>
            </a:r>
          </a:p>
          <a:p>
            <a:pPr>
              <a:lnSpc>
                <a:spcPct val="150000"/>
              </a:lnSpc>
            </a:pPr>
            <a:r>
              <a:rPr lang="fr-FR" sz="2000" b="1" dirty="0" smtClean="0">
                <a:latin typeface="Times New Roman" pitchFamily="18" charset="0"/>
                <a:cs typeface="Times New Roman" pitchFamily="18" charset="0"/>
              </a:rPr>
              <a:t>Nous savons que les girafes </a:t>
            </a:r>
            <a:r>
              <a:rPr lang="fr-FR" sz="1000" dirty="0">
                <a:latin typeface="Times New Roman" pitchFamily="18" charset="0"/>
                <a:cs typeface="Times New Roman" pitchFamily="18" charset="0"/>
              </a:rPr>
              <a:t>..............................................................................</a:t>
            </a:r>
            <a:r>
              <a:rPr lang="fr-FR" sz="2000" b="1" dirty="0" smtClean="0">
                <a:latin typeface="Times New Roman" pitchFamily="18" charset="0"/>
                <a:cs typeface="Times New Roman" pitchFamily="18" charset="0"/>
              </a:rPr>
              <a:t> très grandes. En fait, le mâle, qui est le géant des mammifères terrestres actuels, peut mesurer jusqu’à 5,40 </a:t>
            </a:r>
            <a:r>
              <a:rPr lang="fr-FR" sz="1000" dirty="0">
                <a:latin typeface="Times New Roman" pitchFamily="18" charset="0"/>
                <a:cs typeface="Times New Roman" pitchFamily="18" charset="0"/>
              </a:rPr>
              <a:t>..............................................................................</a:t>
            </a:r>
            <a:r>
              <a:rPr lang="fr-FR" sz="2000" b="1" dirty="0" smtClean="0">
                <a:latin typeface="Times New Roman" pitchFamily="18" charset="0"/>
                <a:cs typeface="Times New Roman" pitchFamily="18" charset="0"/>
              </a:rPr>
              <a:t> de haut. Si ta chambre se trouvait au deuxième étage, il pourrait te regarder par la fenêtre.</a:t>
            </a:r>
          </a:p>
          <a:p>
            <a:pPr>
              <a:lnSpc>
                <a:spcPct val="150000"/>
              </a:lnSpc>
            </a:pPr>
            <a:r>
              <a:rPr lang="fr-FR" sz="2000" b="1" dirty="0" smtClean="0">
                <a:latin typeface="Times New Roman" pitchFamily="18" charset="0"/>
                <a:cs typeface="Times New Roman" pitchFamily="18" charset="0"/>
              </a:rPr>
              <a:t>Ça te ferait une drôle de surprise, n’est-ce pas ?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124</Words>
  <Application>Microsoft Office PowerPoint</Application>
  <PresentationFormat>Affichage à l'écran (4:3)</PresentationFormat>
  <Paragraphs>11</Paragraphs>
  <Slides>2</Slides>
  <Notes>2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Thème Office</vt:lpstr>
      <vt:lpstr>Diapositive 1</vt:lpstr>
      <vt:lpstr>Diapositive 2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Ange de Serra</dc:creator>
  <cp:lastModifiedBy>Ange de Serra</cp:lastModifiedBy>
  <cp:revision>8</cp:revision>
  <dcterms:created xsi:type="dcterms:W3CDTF">2010-02-25T12:59:00Z</dcterms:created>
  <dcterms:modified xsi:type="dcterms:W3CDTF">2010-03-01T10:12:40Z</dcterms:modified>
</cp:coreProperties>
</file>