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780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D8744-D864-4329-B0B4-B454E8983192}" type="datetimeFigureOut">
              <a:rPr lang="fr-FR" smtClean="0"/>
              <a:pPr/>
              <a:t>04/03/2010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D344E-1597-41E7-B27E-62E703ABDD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D344E-1597-41E7-B27E-62E703ABDDBC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D344E-1597-41E7-B27E-62E703ABDDBC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D344E-1597-41E7-B27E-62E703ABDDBC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D344E-1597-41E7-B27E-62E703ABDDBC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D344E-1597-41E7-B27E-62E703ABDDBC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D344E-1597-41E7-B27E-62E703ABDDBC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D344E-1597-41E7-B27E-62E703ABDDBC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D344E-1597-41E7-B27E-62E703ABDDBC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D344E-1597-41E7-B27E-62E703ABDDBC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D344E-1597-41E7-B27E-62E703ABDDBC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D344E-1597-41E7-B27E-62E703ABDDBC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B28-F3C3-462C-8990-FB4B60DD9DDC}" type="datetimeFigureOut">
              <a:rPr lang="fr-FR" smtClean="0"/>
              <a:pPr/>
              <a:t>04/03/2010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E9E3-F02A-4712-A0DE-0301031B71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B28-F3C3-462C-8990-FB4B60DD9DDC}" type="datetimeFigureOut">
              <a:rPr lang="fr-FR" smtClean="0"/>
              <a:pPr/>
              <a:t>04/03/2010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E9E3-F02A-4712-A0DE-0301031B71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B28-F3C3-462C-8990-FB4B60DD9DDC}" type="datetimeFigureOut">
              <a:rPr lang="fr-FR" smtClean="0"/>
              <a:pPr/>
              <a:t>04/03/2010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E9E3-F02A-4712-A0DE-0301031B71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B28-F3C3-462C-8990-FB4B60DD9DDC}" type="datetimeFigureOut">
              <a:rPr lang="fr-FR" smtClean="0"/>
              <a:pPr/>
              <a:t>04/03/2010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E9E3-F02A-4712-A0DE-0301031B71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B28-F3C3-462C-8990-FB4B60DD9DDC}" type="datetimeFigureOut">
              <a:rPr lang="fr-FR" smtClean="0"/>
              <a:pPr/>
              <a:t>04/03/2010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E9E3-F02A-4712-A0DE-0301031B71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B28-F3C3-462C-8990-FB4B60DD9DDC}" type="datetimeFigureOut">
              <a:rPr lang="fr-FR" smtClean="0"/>
              <a:pPr/>
              <a:t>04/03/2010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E9E3-F02A-4712-A0DE-0301031B71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B28-F3C3-462C-8990-FB4B60DD9DDC}" type="datetimeFigureOut">
              <a:rPr lang="fr-FR" smtClean="0"/>
              <a:pPr/>
              <a:t>04/03/2010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E9E3-F02A-4712-A0DE-0301031B71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B28-F3C3-462C-8990-FB4B60DD9DDC}" type="datetimeFigureOut">
              <a:rPr lang="fr-FR" smtClean="0"/>
              <a:pPr/>
              <a:t>04/03/2010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E9E3-F02A-4712-A0DE-0301031B71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B28-F3C3-462C-8990-FB4B60DD9DDC}" type="datetimeFigureOut">
              <a:rPr lang="fr-FR" smtClean="0"/>
              <a:pPr/>
              <a:t>04/03/2010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E9E3-F02A-4712-A0DE-0301031B71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B28-F3C3-462C-8990-FB4B60DD9DDC}" type="datetimeFigureOut">
              <a:rPr lang="fr-FR" smtClean="0"/>
              <a:pPr/>
              <a:t>04/03/2010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E9E3-F02A-4712-A0DE-0301031B71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B0B28-F3C3-462C-8990-FB4B60DD9DDC}" type="datetimeFigureOut">
              <a:rPr lang="fr-FR" smtClean="0"/>
              <a:pPr/>
              <a:t>04/03/2010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E9E3-F02A-4712-A0DE-0301031B71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B0B28-F3C3-462C-8990-FB4B60DD9DDC}" type="datetimeFigureOut">
              <a:rPr lang="fr-FR" smtClean="0"/>
              <a:pPr/>
              <a:t>04/03/2010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3E9E3-F02A-4712-A0DE-0301031B718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00034" y="0"/>
            <a:ext cx="864396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Comment imagines-tu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Samani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Dessine-le en respectant la description du texte et en inventant le reste.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5286380" y="0"/>
            <a:ext cx="3857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err="1"/>
              <a:t>Samani</a:t>
            </a:r>
            <a:r>
              <a:rPr lang="fr-FR" i="1" dirty="0"/>
              <a:t>, l’indien solitaire</a:t>
            </a:r>
            <a:r>
              <a:rPr lang="fr-FR" dirty="0"/>
              <a:t>, pages </a:t>
            </a:r>
            <a:r>
              <a:rPr lang="fr-FR" dirty="0" smtClean="0"/>
              <a:t>1-2</a:t>
            </a:r>
            <a:endParaRPr lang="fr-FR" dirty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00034" y="357166"/>
            <a:ext cx="8643966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u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Réponds aux questions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Qui est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Samani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Samani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est un jeune Indien</a:t>
            </a:r>
            <a:r>
              <a:rPr kumimoji="0" lang="fr-FR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Algonquin de la région des grands lacs d’Amérique du Nord.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000" b="1" baseline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b) Pourquoi </a:t>
            </a:r>
            <a:r>
              <a:rPr lang="fr-FR" sz="1600" dirty="0" err="1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Samani</a:t>
            </a:r>
            <a:r>
              <a:rPr lang="fr-FR" sz="16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est-il un jeune enfant un peu différent des autres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 mère de </a:t>
            </a:r>
            <a:r>
              <a:rPr lang="fr-FR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Samani</a:t>
            </a:r>
            <a:r>
              <a:rPr lang="fr-FR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est morte en le mettant au monde (à sa naissance). Il a été élevé par son père et par ses tantes</a:t>
            </a: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c) Quel drame se produit se soir-là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 soir-là, </a:t>
            </a:r>
            <a:r>
              <a:rPr lang="fr-FR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Samani</a:t>
            </a: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propose aux autres enfants de jouer à imiter les Anciens de la tribu. Il allume un grand feu à l’intérieur d’un wigwam, et une pipe. Le feu se propage aux tentures du wigwam, puis peu à peu aux autres wigwams du campement. Plusieurs enfants restent prisonniers des flammes et meurent. Le père de </a:t>
            </a:r>
            <a:r>
              <a:rPr lang="fr-FR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Samani</a:t>
            </a: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essaye de sauver ce qu’il peut, et est assommé par une perche de bois. Il meurt brûlé lui aussi.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d) Pourquoi </a:t>
            </a:r>
            <a:r>
              <a:rPr lang="fr-FR" sz="1600" dirty="0" err="1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Samani</a:t>
            </a:r>
            <a:r>
              <a:rPr lang="fr-FR" sz="16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se sent-il responsable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C’est </a:t>
            </a:r>
            <a:r>
              <a:rPr lang="fr-FR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Samani</a:t>
            </a: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qui a proposé le jeu aux autres enfants. C’est lui qui a allumé le feu à l’intérieur du wigwam.</a:t>
            </a:r>
            <a:endParaRPr lang="fr-FR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286380" y="0"/>
            <a:ext cx="3857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err="1"/>
              <a:t>Samani</a:t>
            </a:r>
            <a:r>
              <a:rPr lang="fr-FR" i="1" dirty="0"/>
              <a:t>, l’indien solitaire</a:t>
            </a:r>
            <a:r>
              <a:rPr lang="fr-FR" dirty="0"/>
              <a:t>, pages </a:t>
            </a:r>
            <a:r>
              <a:rPr lang="fr-FR" dirty="0" smtClean="0"/>
              <a:t>1-2</a:t>
            </a:r>
            <a:endParaRPr lang="fr-FR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00034" y="357166"/>
            <a:ext cx="8643966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u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Réponds aux questions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e)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Samani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se rendait-il</a:t>
            </a:r>
            <a:r>
              <a:rPr kumimoji="0" lang="fr-FR" sz="16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compte du danger </a:t>
            </a:r>
            <a:r>
              <a:rPr kumimoji="0" lang="fr-FR" sz="1600" b="0" i="0" u="none" strike="noStrike" cap="none" normalizeH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en jouant avec le feu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Samani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est un jeune Indien</a:t>
            </a:r>
            <a:r>
              <a:rPr kumimoji="0" lang="fr-FR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Algonquin de la région des grands lacs d’Amérique du Nord.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000" b="1" baseline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b) Pourquoi </a:t>
            </a:r>
            <a:r>
              <a:rPr lang="fr-FR" sz="1600" dirty="0" err="1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Samani</a:t>
            </a:r>
            <a:r>
              <a:rPr lang="fr-FR" sz="16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est-il un jeune enfant un peu différent des autres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 mère de </a:t>
            </a:r>
            <a:r>
              <a:rPr lang="fr-FR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Samani</a:t>
            </a:r>
            <a:r>
              <a:rPr lang="fr-FR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est morte en le mettant au monde (à sa naissance). Il a été élevé par son père et par ses tantes</a:t>
            </a: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c) Quel drame se produit se soir-là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 soir-là, </a:t>
            </a:r>
            <a:r>
              <a:rPr lang="fr-FR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Samani</a:t>
            </a: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propose aux autres enfants de jouer à imiter les Anciens de la tribu. Il allume un grand feu à l’intérieur d’un wigwam, et une pipe. Le feu se propage aux tentures du wigwam, puis peu à peu aux autres wigwams du campement. Plusieurs enfants restent prisonniers des flammes et meurent. Le père de </a:t>
            </a:r>
            <a:r>
              <a:rPr lang="fr-FR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Samani</a:t>
            </a: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essaye de sauver ce qu’il peut, et est assommé par une perche de bois. Il meurt brûlé lui aussi.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d) Pourquoi </a:t>
            </a:r>
            <a:r>
              <a:rPr lang="fr-FR" sz="1600" dirty="0" err="1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Samani</a:t>
            </a:r>
            <a:r>
              <a:rPr lang="fr-FR" sz="16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se sent-il responsable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C’est </a:t>
            </a:r>
            <a:r>
              <a:rPr lang="fr-FR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Samani</a:t>
            </a: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qui a proposé le jeu aux autres enfants. C’est lui qui a allumé le feu à l’intérieur du wigwam.</a:t>
            </a:r>
            <a:endParaRPr lang="fr-FR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00034" y="0"/>
            <a:ext cx="8643966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Comment imagines-tu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Samani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Dessine-le en respectant la description du texte et en inventant le reste.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- jeune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- Indien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- des yeux noirs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- la peau dorée et cuivrée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- il est grand (de taille haute)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- musclé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- triste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- c’est un chasseur : au harpon et à l’arc + flèches</a:t>
            </a: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5286380" y="0"/>
            <a:ext cx="3857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err="1"/>
              <a:t>Samani</a:t>
            </a:r>
            <a:r>
              <a:rPr lang="fr-FR" i="1" dirty="0"/>
              <a:t>, l’indien solitaire</a:t>
            </a:r>
            <a:r>
              <a:rPr lang="fr-FR" dirty="0"/>
              <a:t>, pages </a:t>
            </a:r>
            <a:r>
              <a:rPr lang="fr-FR" dirty="0" smtClean="0"/>
              <a:t>1-2</a:t>
            </a:r>
            <a:endParaRPr lang="fr-FR" dirty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00034" y="280222"/>
            <a:ext cx="864396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u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Réponds aux questions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Qui est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Samani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Samani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était-il un jeune enfant un peu différent des autres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c)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Quel drame se produit-il un soir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d)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Pourquoi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Samani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se sent-il responsable de ce drame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e)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Samani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se rendait-il compte du danger en jouant avec le feu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5286380" y="0"/>
            <a:ext cx="3857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err="1"/>
              <a:t>Samani</a:t>
            </a:r>
            <a:r>
              <a:rPr lang="fr-FR" i="1" dirty="0"/>
              <a:t>, l’indien solitaire</a:t>
            </a:r>
            <a:r>
              <a:rPr lang="fr-FR" dirty="0"/>
              <a:t>, pages </a:t>
            </a:r>
            <a:r>
              <a:rPr lang="fr-FR" dirty="0" smtClean="0"/>
              <a:t>1-2</a:t>
            </a:r>
            <a:endParaRPr lang="fr-FR" dirty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00034" y="285728"/>
            <a:ext cx="864396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u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Réponds aux questions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Qui est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Samani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Samani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est un jeune Indien</a:t>
            </a:r>
            <a:r>
              <a:rPr kumimoji="0" lang="fr-FR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Algonquin de la région des grands lacs d’Amérique du Nord.</a:t>
            </a: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5286380" y="0"/>
            <a:ext cx="3857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err="1"/>
              <a:t>Samani</a:t>
            </a:r>
            <a:r>
              <a:rPr lang="fr-FR" i="1" dirty="0"/>
              <a:t>, l’indien solitaire</a:t>
            </a:r>
            <a:r>
              <a:rPr lang="fr-FR" dirty="0"/>
              <a:t>, pages </a:t>
            </a:r>
            <a:r>
              <a:rPr lang="fr-FR" dirty="0" smtClean="0"/>
              <a:t>1-2</a:t>
            </a:r>
            <a:endParaRPr lang="fr-FR" dirty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00034" y="357166"/>
            <a:ext cx="8643966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u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Réponds aux questions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Qui est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Samani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Samani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est un jeune Indien</a:t>
            </a:r>
            <a:r>
              <a:rPr kumimoji="0" lang="fr-FR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Algonquin de la région des grands lacs d’Amérique du Nord.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000" b="1" baseline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b) Pourquoi </a:t>
            </a:r>
            <a:r>
              <a:rPr lang="fr-FR" sz="1600" dirty="0" err="1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Samani</a:t>
            </a:r>
            <a:r>
              <a:rPr lang="fr-FR" sz="16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est-il un jeune enfant un peu différent des autres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5286380" y="0"/>
            <a:ext cx="3857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err="1"/>
              <a:t>Samani</a:t>
            </a:r>
            <a:r>
              <a:rPr lang="fr-FR" i="1" dirty="0"/>
              <a:t>, l’indien solitaire</a:t>
            </a:r>
            <a:r>
              <a:rPr lang="fr-FR" dirty="0"/>
              <a:t>, pages </a:t>
            </a:r>
            <a:r>
              <a:rPr lang="fr-FR" dirty="0" smtClean="0"/>
              <a:t>1-2</a:t>
            </a:r>
            <a:endParaRPr lang="fr-FR" dirty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00034" y="357166"/>
            <a:ext cx="864396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u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Réponds aux questions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Qui est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Samani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Samani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est un jeune Indien</a:t>
            </a:r>
            <a:r>
              <a:rPr kumimoji="0" lang="fr-FR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Algonquin de la région des grands lacs d’Amérique du Nord.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000" b="1" baseline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b) Pourquoi </a:t>
            </a:r>
            <a:r>
              <a:rPr lang="fr-FR" sz="1600" dirty="0" err="1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Samani</a:t>
            </a:r>
            <a:r>
              <a:rPr lang="fr-FR" sz="16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est-il un jeune enfant un peu différent des autres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 mère de </a:t>
            </a:r>
            <a:r>
              <a:rPr lang="fr-FR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Samani</a:t>
            </a:r>
            <a:r>
              <a:rPr lang="fr-FR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est morte en le mettant au monde (à sa naissance). Il a été élevé par son père et par ses tantes.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5286380" y="0"/>
            <a:ext cx="3857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err="1"/>
              <a:t>Samani</a:t>
            </a:r>
            <a:r>
              <a:rPr lang="fr-FR" i="1" dirty="0"/>
              <a:t>, l’indien solitaire</a:t>
            </a:r>
            <a:r>
              <a:rPr lang="fr-FR" dirty="0"/>
              <a:t>, pages </a:t>
            </a:r>
            <a:r>
              <a:rPr lang="fr-FR" dirty="0" smtClean="0"/>
              <a:t>1-2</a:t>
            </a:r>
            <a:endParaRPr lang="fr-FR" dirty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00034" y="357166"/>
            <a:ext cx="864396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u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Réponds aux questions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Qui est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Samani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Samani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est un jeune Indien</a:t>
            </a:r>
            <a:r>
              <a:rPr kumimoji="0" lang="fr-FR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Algonquin de la région des grands lacs d’Amérique du Nord.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000" b="1" baseline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b) Pourquoi </a:t>
            </a:r>
            <a:r>
              <a:rPr lang="fr-FR" sz="1600" dirty="0" err="1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Samani</a:t>
            </a:r>
            <a:r>
              <a:rPr lang="fr-FR" sz="16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est-il un jeune enfant un peu différent des autres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 mère de </a:t>
            </a:r>
            <a:r>
              <a:rPr lang="fr-FR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Samani</a:t>
            </a:r>
            <a:r>
              <a:rPr lang="fr-FR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est morte en le mettant au monde (à sa naissance). Il a été élevé par son père et par ses tantes</a:t>
            </a: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c) Quel drame se produit se soir-là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5286380" y="0"/>
            <a:ext cx="3857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err="1"/>
              <a:t>Samani</a:t>
            </a:r>
            <a:r>
              <a:rPr lang="fr-FR" i="1" dirty="0"/>
              <a:t>, l’indien solitaire</a:t>
            </a:r>
            <a:r>
              <a:rPr lang="fr-FR" dirty="0"/>
              <a:t>, pages </a:t>
            </a:r>
            <a:r>
              <a:rPr lang="fr-FR" dirty="0" smtClean="0"/>
              <a:t>1-2</a:t>
            </a:r>
            <a:endParaRPr lang="fr-FR" dirty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00034" y="357166"/>
            <a:ext cx="8643966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u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Réponds aux questions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Qui est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Samani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Samani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est un jeune Indien</a:t>
            </a:r>
            <a:r>
              <a:rPr kumimoji="0" lang="fr-FR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Algonquin de la région des grands lacs d’Amérique du Nord.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000" b="1" baseline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b) Pourquoi </a:t>
            </a:r>
            <a:r>
              <a:rPr lang="fr-FR" sz="1600" dirty="0" err="1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Samani</a:t>
            </a:r>
            <a:r>
              <a:rPr lang="fr-FR" sz="16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est-il un jeune enfant un peu différent des autres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 mère de </a:t>
            </a:r>
            <a:r>
              <a:rPr lang="fr-FR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Samani</a:t>
            </a:r>
            <a:r>
              <a:rPr lang="fr-FR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est morte en le mettant au monde (à sa naissance). Il a été élevé par son père et par ses tantes</a:t>
            </a: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c) Quel drame se produit se soir-là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 soir-là, </a:t>
            </a:r>
            <a:r>
              <a:rPr lang="fr-FR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Samani</a:t>
            </a: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propose aux autres enfants de jouer à imiter les Anciens de la tribu. Il allume un grand feu à l’intérieur d’un wigwam, et une pipe. Le feu se propage aux tentures du wigwam, puis peu à peu aux autres wigwams du campement. Plusieurs enfants restent prisonniers des flammes et meurent. Le père de </a:t>
            </a:r>
            <a:r>
              <a:rPr lang="fr-FR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Samani</a:t>
            </a: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essaye de sauver ce qu’il peut, et est assommé par une perche de bois. Il meurt brûlé lui aussi.</a:t>
            </a:r>
            <a:endParaRPr lang="fr-FR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5286380" y="0"/>
            <a:ext cx="3857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err="1"/>
              <a:t>Samani</a:t>
            </a:r>
            <a:r>
              <a:rPr lang="fr-FR" i="1" dirty="0"/>
              <a:t>, l’indien solitaire</a:t>
            </a:r>
            <a:r>
              <a:rPr lang="fr-FR" dirty="0"/>
              <a:t>, pages </a:t>
            </a:r>
            <a:r>
              <a:rPr lang="fr-FR" dirty="0" smtClean="0"/>
              <a:t>1-2</a:t>
            </a:r>
            <a:endParaRPr lang="fr-FR" dirty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00034" y="357166"/>
            <a:ext cx="8643966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Wingdings 2" pitchFamily="18" charset="2"/>
                <a:cs typeface="Arial" pitchFamily="34" charset="0"/>
              </a:rPr>
              <a:t>u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itchFamily="66" charset="0"/>
                <a:cs typeface="Arial" pitchFamily="34" charset="0"/>
              </a:rPr>
              <a:t>Réponds aux questions :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a)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 Qui est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Samani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Arial" pitchFamily="34" charset="0"/>
              </a:rPr>
              <a:t> ?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Samani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est un jeune Indien</a:t>
            </a:r>
            <a:r>
              <a:rPr kumimoji="0" lang="fr-FR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Algonquin de la région des grands lacs d’Amérique du Nord.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000" b="1" baseline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b) Pourquoi </a:t>
            </a:r>
            <a:r>
              <a:rPr lang="fr-FR" sz="1600" dirty="0" err="1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Samani</a:t>
            </a:r>
            <a:r>
              <a:rPr lang="fr-FR" sz="16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est-il un jeune enfant un peu différent des autres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 mère de </a:t>
            </a:r>
            <a:r>
              <a:rPr lang="fr-FR" sz="20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Samani</a:t>
            </a:r>
            <a:r>
              <a:rPr lang="fr-FR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est morte en le mettant au monde (à sa naissance). Il a été élevé par son père et par ses tantes</a:t>
            </a: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c) Quel drame se produit se soir-là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Ce soir-là, </a:t>
            </a:r>
            <a:r>
              <a:rPr lang="fr-FR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Samani</a:t>
            </a: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propose aux autres enfants de jouer à imiter les Anciens de la tribu. Il allume un grand feu à l’intérieur d’un wigwam, et une pipe. Le feu se propage aux tentures du wigwam, puis peu à peu aux autres wigwams du campement. Plusieurs enfants restent prisonniers des flammes et meurent. Le père de </a:t>
            </a:r>
            <a:r>
              <a:rPr lang="fr-FR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Samani</a:t>
            </a:r>
            <a:r>
              <a:rPr lang="fr-FR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essaye de sauver ce qu’il peut, et est assommé par une perche de bois. Il meurt brûlé lui aussi.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d) Pourquoi </a:t>
            </a:r>
            <a:r>
              <a:rPr lang="fr-FR" sz="1600" dirty="0" err="1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Samani</a:t>
            </a:r>
            <a:r>
              <a:rPr lang="fr-FR" sz="16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 se sent-il responsable 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406</Words>
  <Application>Microsoft Office PowerPoint</Application>
  <PresentationFormat>Affichage à l'écran (4:3)</PresentationFormat>
  <Paragraphs>105</Paragraphs>
  <Slides>11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Ange de Serra</dc:creator>
  <cp:lastModifiedBy>Ange de Serra</cp:lastModifiedBy>
  <cp:revision>10</cp:revision>
  <dcterms:created xsi:type="dcterms:W3CDTF">2010-03-04T11:01:04Z</dcterms:created>
  <dcterms:modified xsi:type="dcterms:W3CDTF">2010-03-04T19:31:30Z</dcterms:modified>
</cp:coreProperties>
</file>