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DCFC7-6F53-4DED-BA9F-6DBD78CC3E41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BD55B-5AE2-4DFE-ACFF-C150E1E9C761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C304D-E224-44F4-832A-8D03EF618373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423C-16BF-40FB-AEC6-D2CEA9F38D65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423C-16BF-40FB-AEC6-D2CEA9F38D65}" type="slidenum">
              <a:rPr lang="fr-FR" smtClean="0"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D39B-71E0-4887-9FA9-980E5713FE37}" type="datetimeFigureOut">
              <a:rPr lang="fr-FR" smtClean="0"/>
              <a:t>21/03/2010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0B58-1658-4CD1-9694-C662EF84BC73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dirty="0" smtClean="0"/>
              <a:t>…………………………………………………….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dirty="0" smtClean="0"/>
              <a:t>…………………………………………….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dirty="0"/>
              <a:t>……………………………………………………. </a:t>
            </a:r>
            <a:r>
              <a:rPr lang="fr-FR" sz="2000" dirty="0" smtClean="0"/>
              <a:t>et </a:t>
            </a:r>
            <a:r>
              <a:rPr lang="fr-FR" sz="2000" dirty="0"/>
              <a:t>des </a:t>
            </a:r>
            <a:r>
              <a:rPr lang="fr-FR" sz="2000" dirty="0" smtClean="0"/>
              <a:t>………………………………………………… 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…………………………………………………….  , 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était 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chasseur</a:t>
            </a:r>
            <a:r>
              <a:rPr lang="fr-FR" sz="2000" dirty="0" smtClean="0"/>
              <a:t> et </a:t>
            </a:r>
            <a:r>
              <a:rPr lang="fr-FR" sz="2000" dirty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pêcheur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chasseur</a:t>
            </a:r>
            <a:r>
              <a:rPr lang="fr-FR" sz="2000" dirty="0" smtClean="0"/>
              <a:t> et </a:t>
            </a:r>
            <a:r>
              <a:rPr lang="fr-FR" sz="2000" dirty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pêcheur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</a:t>
            </a:r>
            <a:r>
              <a:rPr lang="fr-FR" sz="2000" b="1" dirty="0">
                <a:solidFill>
                  <a:srgbClr val="FF0000"/>
                </a:solidFill>
              </a:rPr>
              <a:t>bain rituel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chasseur</a:t>
            </a:r>
            <a:r>
              <a:rPr lang="fr-FR" sz="2000" dirty="0" smtClean="0"/>
              <a:t> et </a:t>
            </a:r>
            <a:r>
              <a:rPr lang="fr-FR" sz="2000" dirty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pêcheur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</a:t>
            </a:r>
            <a:r>
              <a:rPr lang="fr-FR" sz="2000" b="1" dirty="0">
                <a:solidFill>
                  <a:srgbClr val="FF0000"/>
                </a:solidFill>
              </a:rPr>
              <a:t>bain rituel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</a:t>
            </a:r>
            <a:r>
              <a:rPr lang="fr-FR" sz="2000" b="1" dirty="0">
                <a:solidFill>
                  <a:srgbClr val="FF0000"/>
                </a:solidFill>
              </a:rPr>
              <a:t>parlait</a:t>
            </a:r>
            <a:r>
              <a:rPr lang="fr-FR" sz="2000" dirty="0" smtClean="0"/>
              <a:t> au </a:t>
            </a:r>
            <a:r>
              <a:rPr lang="fr-FR" sz="2000" dirty="0"/>
              <a:t>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chasseur</a:t>
            </a:r>
            <a:r>
              <a:rPr lang="fr-FR" sz="2000" dirty="0" smtClean="0"/>
              <a:t> et </a:t>
            </a:r>
            <a:r>
              <a:rPr lang="fr-FR" sz="2000" dirty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pêcheur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</a:t>
            </a:r>
            <a:r>
              <a:rPr lang="fr-FR" sz="2000" b="1" dirty="0">
                <a:solidFill>
                  <a:srgbClr val="FF0000"/>
                </a:solidFill>
              </a:rPr>
              <a:t>bain rituel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</a:t>
            </a:r>
            <a:r>
              <a:rPr lang="fr-FR" sz="2000" b="1" dirty="0">
                <a:solidFill>
                  <a:srgbClr val="FF0000"/>
                </a:solidFill>
              </a:rPr>
              <a:t>parlait</a:t>
            </a:r>
            <a:r>
              <a:rPr lang="fr-FR" sz="2000" dirty="0" smtClean="0"/>
              <a:t> au </a:t>
            </a:r>
            <a:r>
              <a:rPr lang="fr-FR" sz="2000" dirty="0"/>
              <a:t>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projets</a:t>
            </a:r>
            <a:r>
              <a:rPr lang="fr-FR" sz="2000" dirty="0" smtClean="0"/>
              <a:t> de </a:t>
            </a:r>
            <a:r>
              <a:rPr lang="fr-FR" sz="2000" dirty="0"/>
              <a:t>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chasseur</a:t>
            </a:r>
            <a:r>
              <a:rPr lang="fr-FR" sz="2000" dirty="0" smtClean="0"/>
              <a:t> et </a:t>
            </a:r>
            <a:r>
              <a:rPr lang="fr-FR" sz="2000" dirty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pêcheur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</a:t>
            </a:r>
            <a:r>
              <a:rPr lang="fr-FR" sz="2000" b="1" dirty="0">
                <a:solidFill>
                  <a:srgbClr val="FF0000"/>
                </a:solidFill>
              </a:rPr>
              <a:t>bain rituel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</a:t>
            </a:r>
            <a:r>
              <a:rPr lang="fr-FR" sz="2000" b="1" dirty="0">
                <a:solidFill>
                  <a:srgbClr val="FF0000"/>
                </a:solidFill>
              </a:rPr>
              <a:t>parlait</a:t>
            </a:r>
            <a:r>
              <a:rPr lang="fr-FR" sz="2000" dirty="0" smtClean="0"/>
              <a:t> au </a:t>
            </a:r>
            <a:r>
              <a:rPr lang="fr-FR" sz="2000" dirty="0"/>
              <a:t>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projets</a:t>
            </a:r>
            <a:r>
              <a:rPr lang="fr-FR" sz="2000" dirty="0" smtClean="0"/>
              <a:t> de </a:t>
            </a:r>
            <a:r>
              <a:rPr lang="fr-FR" sz="2000" dirty="0"/>
              <a:t>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</a:t>
            </a:r>
            <a:r>
              <a:rPr lang="fr-FR" sz="2000" b="1" dirty="0">
                <a:solidFill>
                  <a:srgbClr val="FF0000"/>
                </a:solidFill>
              </a:rPr>
              <a:t>années</a:t>
            </a:r>
            <a:r>
              <a:rPr lang="fr-FR" sz="2000" dirty="0" smtClean="0"/>
              <a:t> passèrent </a:t>
            </a:r>
            <a:r>
              <a:rPr lang="fr-FR" sz="2000" dirty="0"/>
              <a:t>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Vrai ou Faux.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Avant d’affronter un énorme ours noir, il passa une journée à suivre ses traces et à découvrir sa tanière.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Le combat avec l’ours noir se passa sans aucune difficulté.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printemps, il décida d’abandonner son campement pour partir encore plus au nord.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cinquième jour de son voyage, une grosse averse l’obligea à trouver un abri.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Vrai ou Faux.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Avant d’affronter un énorme ours noir, il passa </a:t>
            </a:r>
            <a:r>
              <a:rPr kumimoji="0" lang="fr-FR" sz="2000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une journée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à suivre ses traces et à découvrir sa tanière.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Le combat avec l’ours noir se passa sans aucune difficulté.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printemps, il décida d’abandonner son campement pour partir encore plus au nord.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cinquième jour de son voyage, une grosse averse l’obligea à trouver un abri.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Vrai ou Faux.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Avant d’affronter un énorme ours noir, il passa </a:t>
            </a:r>
            <a:r>
              <a:rPr kumimoji="0" lang="fr-FR" sz="2000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une journée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à suivre ses traces et à découvrir sa tanière.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</a:p>
          <a:p>
            <a:pPr marL="540000" lv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Le combat avec l’ours noir se passa </a:t>
            </a:r>
            <a:r>
              <a:rPr lang="fr-FR" sz="2000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sans aucune difficulté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printemps, il décida d’abandonner son campement pour partir encore plus au nord.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cinquième jour de son voyage, une grosse averse l’obligea à trouver un abri.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Vrai ou Faux.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Avant d’affronter un énorme ours noir, il passa </a:t>
            </a:r>
            <a:r>
              <a:rPr kumimoji="0" lang="fr-FR" sz="2000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une journée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à suivre ses traces et à découvrir sa tanière.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</a:p>
          <a:p>
            <a:pPr marL="540000" lv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Le combat avec l’ours noir se passa </a:t>
            </a:r>
            <a:r>
              <a:rPr lang="fr-FR" sz="2000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sans aucune difficulté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lv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printemps, il décida d’abandonner son campement pour partir encore plus au nord.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cinquième jour de son voyage, une grosse averse l’obligea à trouver un abri. …………………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Vrai ou Faux.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Avant d’affronter un énorme ours noir, il passa </a:t>
            </a:r>
            <a:r>
              <a:rPr kumimoji="0" lang="fr-FR" sz="2000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une journée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à suivre ses traces et à découvrir sa tanière.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</a:p>
          <a:p>
            <a:pPr marL="540000" lv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Le combat avec l’ours noir se passa </a:t>
            </a:r>
            <a:r>
              <a:rPr lang="fr-FR" sz="2000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sans aucune difficulté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lv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printemps, il décida d’abandonner son campement pour partir encore plus au nord.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lv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Au cinquième jour de son voyage, une grosse averse l’obligea à trouver un abri.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dirty="0" smtClean="0"/>
              <a:t>…………………………………………….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dirty="0"/>
              <a:t>……………………………………………………. </a:t>
            </a:r>
            <a:r>
              <a:rPr lang="fr-FR" sz="2000" dirty="0" smtClean="0"/>
              <a:t>et </a:t>
            </a:r>
            <a:r>
              <a:rPr lang="fr-FR" sz="2000" dirty="0"/>
              <a:t>des </a:t>
            </a:r>
            <a:r>
              <a:rPr lang="fr-FR" sz="2000" dirty="0" smtClean="0"/>
              <a:t>………………………………………………… 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…………………………………………………….  , 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était 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Lors de son combat avec l’ours, l’animal lui fit une grande blessure à l’épaule.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Pendant l’hiver, Samani rêva souvent qu’il marchait dans de vastes plaines.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Il resta cinq longues années dans son premier campement avant de repartir vers le nord.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 Pendant l’averse, Samani s’abrita sous un grand arbre feuillu.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Lors de son combat avec l’ours, l’animal lui fit une grande blessure </a:t>
            </a:r>
            <a:r>
              <a:rPr kumimoji="0" lang="fr-FR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à l’épaule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Lors de son combat avec l’ours, l’animal lui fit une grande blessure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à la cuisse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Pendant l’hiver, Samani rêva souvent qu’il marchait dans de vastes plaines.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Il resta cinq longues années dans son premier campement avant de repartir vers le nord.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 Pendant l’averse, Samani s’abrita sous un grand arbre feuillu.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Lors de son combat avec l’ours, l’animal lui fit une grande blessure </a:t>
            </a:r>
            <a:r>
              <a:rPr kumimoji="0" lang="fr-FR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à l’épaule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Lors de son combat avec l’ours, l’animal lui fit une grande blessure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à la cuisse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Pendant l’hiver, Samani rêva souvent qu’il marchait dans </a:t>
            </a:r>
            <a:r>
              <a:rPr lang="fr-FR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 vastes plaines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Pendant l’hiver, Samani rêva souvent qu’il marchait </a:t>
            </a:r>
            <a:r>
              <a:rPr lang="fr-F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dans la forêt </a:t>
            </a:r>
            <a:r>
              <a:rPr lang="fr-F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(vers un but inaccessible)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Il resta cinq longues années dans son premier campement avant de repartir vers le nord.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 Pendant l’averse, Samani s’abrita sous un grand arbre feuillu.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Lors de son combat avec l’ours, l’animal lui fit une grande blessure </a:t>
            </a:r>
            <a:r>
              <a:rPr kumimoji="0" lang="fr-FR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à l’épaule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Lors de son combat avec l’ours, l’animal lui fit une grande blessure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à la cuisse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Pendant l’hiver, Samani rêva souvent qu’il marchait dans </a:t>
            </a:r>
            <a:r>
              <a:rPr lang="fr-FR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 vastes plaines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Pendant l’hiver, Samani rêva souvent qu’il marchait </a:t>
            </a:r>
            <a:r>
              <a:rPr lang="fr-F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dans la forêt </a:t>
            </a:r>
            <a:r>
              <a:rPr lang="fr-F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(vers un but inaccessible)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Il resta </a:t>
            </a:r>
            <a:r>
              <a:rPr lang="fr-FR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cinq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longues années dans son premier campement avant de repartir vers le nord.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resta </a:t>
            </a:r>
            <a:r>
              <a:rPr lang="fr-F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longues années dans son premier campement avant de repartir vers le nord.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 Pendant l’averse, Samani s’abrita sous un grand arbre feuillu.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Réécris ces phrases pour qu’elles deviennent vraies.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Lors de son combat avec l’ours, l’animal lui fit une grande blessure </a:t>
            </a:r>
            <a:r>
              <a:rPr kumimoji="0" lang="fr-FR" b="0" i="0" u="none" strike="dbl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à l’épaule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Lors de son combat avec l’ours, l’animal lui fit une grande blessure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à la cuisse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Pendant l’hiver, Samani rêva souvent qu’il marchait dans </a:t>
            </a:r>
            <a:r>
              <a:rPr lang="fr-FR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 vastes plaines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Pendant l’hiver, Samani rêva souvent qu’il marchait </a:t>
            </a:r>
            <a:r>
              <a:rPr lang="fr-F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dans la forêt </a:t>
            </a:r>
            <a:r>
              <a:rPr lang="fr-F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(vers un but inaccessible)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Il resta </a:t>
            </a:r>
            <a:r>
              <a:rPr lang="fr-FR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cinq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longues années dans son premier campement avant de repartir vers le nord.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resta </a:t>
            </a:r>
            <a:r>
              <a:rPr lang="fr-F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longues années dans son premier campement avant de repartir vers le nord.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 Pendant l’averse, Samani s’abrita </a:t>
            </a:r>
            <a:r>
              <a:rPr lang="fr-FR" strike="dblStrik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sous un grand arbre feuillu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Pendant l’averse, Samani s’abrita dans </a:t>
            </a:r>
            <a:r>
              <a:rPr lang="fr-F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grotte </a:t>
            </a:r>
            <a:r>
              <a:rPr lang="fr-F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(située dans une clairière avec d’énormes rochers)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Réponds aux questions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Comment Samani est-il blessé ? Explique ce qui c’est passé avec précision.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Pourquoi Samani abandonne-t-il son campement pour repartir vers le nord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Au cours de son nouveau voyage, par quoi (ou par qui) Samani est-il surpris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Réponds aux questions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Comment Samani est-il blessé ? Explique ce qui c’est passé avec précision.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Samani avait décidé d’affronter un ours noir. Lorsqu’il l’appela pour le combattre, l’ours, furieux d’être réveillé, lui blessa la cuisse, avant d’être tué.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Pourquoi Samani abandonne-t-il son campement pour repartir vers le nord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Au cours de son nouveau voyage, par quoi (ou par qui) Samani est-il surpris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Réponds aux questions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Comment Samani est-il blessé ? Explique ce qui c’est passé avec précision.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Samani avait décidé d’affronter un ours noir. Lorsqu’il l’appela pour le combattre, l’ours, furieux d’être réveillé, lui blessa la cuisse, avant d’être tué.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Pourquoi Samani abandonne-t-il son campement pour repartir vers le nord ?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Pendant l’hiver, Samani rêva beaucoup qu’il marchait dans une forêt, vers un but inaccessible. 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Alors au printemps, il décida de partir vers le nord, certainement pour trouver cette forêt. Tout au long de son voyage, il sentit qu’il était poussé encore plus vers l’avant.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Au cours de son nouveau voyage, par quoi (ou par qui) Samani est-il surpris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4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Réponds aux questions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 Comment Samani est-il blessé ? Explique ce qui c’est passé avec précision.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Samani avait décidé d’affronter un ours noir. Lorsqu’il l’appela pour le combattre, l’ours, furieux d’être réveillé, lui blessa la cuisse, avant d’être tué.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 Pourquoi Samani abandonne-t-il son campement pour repartir vers le nord ?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Pendant l’hiver, Samani rêva beaucoup qu’il marchait dans une forêt, vers un but inaccessible. </a:t>
            </a: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Alors au printemps, il décida de partir vers le nord, certainement pour trouver cette forêt. Tout au long de son voyage, il sentit qu’il était poussé encore plus vers l’avant.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 Au cours de son nouveau voyage, par quoi (ou par qui) Samani est-il surpris ?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Dans la grotte où il trouve refuge, lorsqu’il allume le feu, il est surpris par une voix qui lui souhaite la bienvenue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être surpris = dans le sens « ne pas s’y attendre »</a:t>
            </a:r>
            <a:endParaRPr lang="fr-FR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dirty="0"/>
              <a:t>……………………………………………………. </a:t>
            </a:r>
            <a:r>
              <a:rPr lang="fr-FR" sz="2000" dirty="0" smtClean="0"/>
              <a:t>et </a:t>
            </a:r>
            <a:r>
              <a:rPr lang="fr-FR" sz="2000" dirty="0"/>
              <a:t>des </a:t>
            </a:r>
            <a:r>
              <a:rPr lang="fr-FR" sz="2000" dirty="0" smtClean="0"/>
              <a:t>………………………………………………… 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…………………………………………………….  , 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était 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dirty="0" smtClean="0"/>
              <a:t>………………………………………………… 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…………………………………………………….  , 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était 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…………………………………………………….  , 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était 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était 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……………………………. 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dirty="0"/>
              <a:t>…………………………………………………….  et 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latin typeface="Comic Sans MS" pitchFamily="66" charset="0"/>
              </a:rPr>
              <a:t>Complète </a:t>
            </a:r>
            <a:r>
              <a:rPr lang="fr-FR" sz="1400" u="sng" dirty="0">
                <a:latin typeface="Comic Sans MS" pitchFamily="66" charset="0"/>
              </a:rPr>
              <a:t>par des mots du texte.</a:t>
            </a:r>
            <a:endParaRPr lang="fr-FR" sz="1400" dirty="0">
              <a:latin typeface="Comic Sans MS" pitchFamily="66" charset="0"/>
            </a:endParaRPr>
          </a:p>
          <a:p>
            <a:pPr marL="540000">
              <a:spcAft>
                <a:spcPts val="600"/>
              </a:spcAft>
            </a:pPr>
            <a:r>
              <a:rPr lang="fr-FR" sz="2000" dirty="0"/>
              <a:t>Pendant l’hiver, Samani se confectionna des </a:t>
            </a:r>
            <a:r>
              <a:rPr lang="fr-FR" sz="2000" b="1" dirty="0" smtClean="0">
                <a:solidFill>
                  <a:srgbClr val="FF0000"/>
                </a:solidFill>
              </a:rPr>
              <a:t>raquettes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avec </a:t>
            </a:r>
            <a:r>
              <a:rPr lang="fr-FR" sz="2000" dirty="0"/>
              <a:t>un </a:t>
            </a:r>
            <a:r>
              <a:rPr lang="fr-FR" sz="2000" dirty="0" smtClean="0"/>
              <a:t>cadre de </a:t>
            </a:r>
            <a:r>
              <a:rPr lang="fr-FR" sz="2000" dirty="0"/>
              <a:t>bois et des lanières. Lorsque les tempêtes l’obligèrent à </a:t>
            </a:r>
            <a:r>
              <a:rPr lang="fr-FR" sz="2000" dirty="0" smtClean="0"/>
              <a:t>rester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dans </a:t>
            </a:r>
            <a:r>
              <a:rPr lang="fr-FR" sz="2000" dirty="0"/>
              <a:t>le wigwam, il en </a:t>
            </a:r>
            <a:r>
              <a:rPr lang="fr-FR" sz="2000" dirty="0" smtClean="0"/>
              <a:t>profita pour </a:t>
            </a:r>
            <a:r>
              <a:rPr lang="fr-FR" sz="2000" dirty="0"/>
              <a:t>fabriquer des </a:t>
            </a:r>
            <a:r>
              <a:rPr lang="fr-FR" sz="2000" b="1" dirty="0">
                <a:solidFill>
                  <a:srgbClr val="FF0000"/>
                </a:solidFill>
              </a:rPr>
              <a:t>sacs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récipients</a:t>
            </a:r>
            <a:r>
              <a:rPr lang="fr-FR" sz="2000" dirty="0" smtClean="0"/>
              <a:t> et </a:t>
            </a:r>
            <a:r>
              <a:rPr lang="fr-FR" sz="2000" dirty="0"/>
              <a:t>des </a:t>
            </a:r>
            <a:r>
              <a:rPr lang="fr-FR" sz="2000" b="1" dirty="0">
                <a:solidFill>
                  <a:srgbClr val="FF0000"/>
                </a:solidFill>
              </a:rPr>
              <a:t>outils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Comme tous les </a:t>
            </a:r>
            <a:r>
              <a:rPr lang="fr-FR" sz="2000" b="1" dirty="0">
                <a:solidFill>
                  <a:srgbClr val="FF0000"/>
                </a:solidFill>
              </a:rPr>
              <a:t>indiens</a:t>
            </a:r>
            <a:r>
              <a:rPr lang="fr-FR" sz="2000" dirty="0" smtClean="0"/>
              <a:t>, </a:t>
            </a:r>
            <a:r>
              <a:rPr lang="fr-FR" sz="2000" dirty="0"/>
              <a:t>une large part de </a:t>
            </a:r>
            <a:r>
              <a:rPr lang="fr-FR" sz="2000" dirty="0" smtClean="0"/>
              <a:t>son</a:t>
            </a:r>
          </a:p>
          <a:p>
            <a:pPr marL="540000">
              <a:spcAft>
                <a:spcPts val="600"/>
              </a:spcAft>
            </a:pPr>
            <a:r>
              <a:rPr lang="fr-FR" sz="2000" b="1" dirty="0">
                <a:solidFill>
                  <a:srgbClr val="FF0000"/>
                </a:solidFill>
              </a:rPr>
              <a:t>temps</a:t>
            </a:r>
            <a:r>
              <a:rPr lang="fr-FR" sz="2000" dirty="0" smtClean="0"/>
              <a:t> était </a:t>
            </a:r>
            <a:r>
              <a:rPr lang="fr-FR" sz="2000" dirty="0"/>
              <a:t>consacré à la prière et à la rêverie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Dès les premiers jours du printemps, il reprit ses activités </a:t>
            </a: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trappeur</a:t>
            </a:r>
            <a:r>
              <a:rPr lang="fr-FR" sz="2000" dirty="0" smtClean="0"/>
              <a:t>,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de </a:t>
            </a:r>
            <a:r>
              <a:rPr lang="fr-FR" sz="2000" b="1" dirty="0">
                <a:solidFill>
                  <a:srgbClr val="FF0000"/>
                </a:solidFill>
              </a:rPr>
              <a:t>chasseur</a:t>
            </a:r>
            <a:r>
              <a:rPr lang="fr-FR" sz="2000" dirty="0" smtClean="0"/>
              <a:t> et </a:t>
            </a:r>
            <a:r>
              <a:rPr lang="fr-FR" sz="2000" dirty="0"/>
              <a:t>de …………………………………………………….  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Le matin, il commençait sa journée par un …………………………………………………   </a:t>
            </a:r>
            <a:r>
              <a:rPr lang="fr-FR" sz="2000" dirty="0" smtClean="0"/>
              <a:t>.</a:t>
            </a:r>
            <a:endParaRPr lang="fr-FR" sz="2000" dirty="0"/>
          </a:p>
          <a:p>
            <a:pPr marL="540000">
              <a:spcAft>
                <a:spcPts val="600"/>
              </a:spcAft>
            </a:pPr>
            <a:r>
              <a:rPr lang="fr-FR" sz="2000" dirty="0"/>
              <a:t>Souvent, il …………………………………………………….  au ciel et à ses parents de </a:t>
            </a:r>
            <a:r>
              <a:rPr lang="fr-FR" sz="2000" dirty="0" smtClean="0"/>
              <a:t>ses</a:t>
            </a:r>
          </a:p>
          <a:p>
            <a:pPr marL="540000">
              <a:spcAft>
                <a:spcPts val="600"/>
              </a:spcAft>
            </a:pPr>
            <a:r>
              <a:rPr lang="fr-FR" sz="2000" dirty="0" smtClean="0"/>
              <a:t>…………………………………………………….  </a:t>
            </a:r>
            <a:r>
              <a:rPr lang="fr-FR" sz="2000" dirty="0"/>
              <a:t>de pêche ou de chasse.</a:t>
            </a:r>
          </a:p>
          <a:p>
            <a:pPr marL="540000">
              <a:spcAft>
                <a:spcPts val="600"/>
              </a:spcAft>
            </a:pPr>
            <a:r>
              <a:rPr lang="fr-FR" sz="2000" dirty="0"/>
              <a:t>Deux …………………………………………………….  passèrent ainsi, avec de belles et de </a:t>
            </a:r>
            <a:r>
              <a:rPr lang="fr-FR" sz="2000" dirty="0" smtClean="0"/>
              <a:t>mauvaises journées.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2315</Words>
  <Application>Microsoft Office PowerPoint</Application>
  <PresentationFormat>Affichage à l'écran (4:3)</PresentationFormat>
  <Paragraphs>283</Paragraphs>
  <Slides>28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5</cp:revision>
  <dcterms:created xsi:type="dcterms:W3CDTF">2010-03-21T07:57:35Z</dcterms:created>
  <dcterms:modified xsi:type="dcterms:W3CDTF">2010-03-21T08:24:38Z</dcterms:modified>
</cp:coreProperties>
</file>