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71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660"/>
  </p:normalViewPr>
  <p:slideViewPr>
    <p:cSldViewPr>
      <p:cViewPr>
        <p:scale>
          <a:sx n="90" d="100"/>
          <a:sy n="90" d="100"/>
        </p:scale>
        <p:origin x="-52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33225-CE34-44FF-A2B0-BD844AA07CD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6FC66-9BB1-43D3-9C10-C97699D564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6FC66-9BB1-43D3-9C10-C97699D5643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E67359-D5DF-4E9B-9931-C2FFC592D54E}" type="datetimeFigureOut">
              <a:rPr lang="fr-FR" smtClean="0"/>
              <a:pPr/>
              <a:t>26/06/2011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BB42201-40B4-4348-BD2F-B3AEADC743A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1470025"/>
          </a:xfrm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b="1" dirty="0"/>
              <a:t>Les grandes villes </a:t>
            </a:r>
            <a:r>
              <a:rPr lang="fr-FR" b="1" dirty="0" smtClean="0"/>
              <a:t>françaises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Ensemble d'un grand nombre de bâtiments disposés en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et qui regroupe plus de 2000 habitants.</a:t>
            </a:r>
          </a:p>
          <a:p>
            <a:pPr marL="34290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Regroupement de bâtiments qui forment une ville et sa banlieue.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Personne qui habite une maison.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142976" y="2786058"/>
            <a:ext cx="771527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B  Réponds aux questions en t’aidant des documents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plus grande ville de France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 a -t-il d’autres villes françaises de plus de un million d’habitants ? Si oui, lesquelles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Écris dans l’ordre les quatre agglomérations françaises qui comptent plus de un million d’habitants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D’après toi, Poitiers est-elle une : (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entoure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très grande ville     -     grande ville     -     ville moyenne     -     petite ville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Ensemble d'un grand nombre de bâtiments disposés en 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et qui regroupe plus de 2000 habitants.</a:t>
            </a:r>
          </a:p>
          <a:p>
            <a:pPr marL="34290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Regroupement de bâtiments qui forment une ville et sa banlieue.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 Personne qui habite une maison.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142976" y="2786058"/>
            <a:ext cx="771527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B  Réponds aux questions en t’aidant des documents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plus grande ville de France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Paris (2.166.200 habitants)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 a -t-il d’autres villes françaises de plus de un million d’habitants ? Si oui, lesquelles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Écris dans l’ordre les quatre agglomérations françaises qui comptent plus de un million d’habitants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D’après toi, Poitiers est-elle une : (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entoure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très grande ville     -     grande ville     -     ville moyenne     -     petite ville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Ensemble d'un grand nombre de bâtiments disposés en 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et qui regroupe plus de 2000 habitants.</a:t>
            </a:r>
          </a:p>
          <a:p>
            <a:pPr marL="34290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Regroupement de bâtiments qui forment une ville et sa banlieue.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 Personne qui habite une maison.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142976" y="2786058"/>
            <a:ext cx="771527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B  Réponds aux questions en t’aidant des documents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plus grande ville de France 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Paris (2.166.200 habitants)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 a -t-il d’autres villes françaises de plus de un million d’habitants ? Si oui, lesquelles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Non, il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n’y a pas d’autres villes de plus de un million d’habitants.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Écris dans l’ordre les quatre agglomérations françaises qui comptent plus de un million d’habitants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D’après toi, Poitiers est-elle une : (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entoure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très grande ville     -     grande ville     -     ville moyenne     -     petite ville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Ensemble d'un grand nombre de bâtiments disposés en 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et qui regroupe plus de 2000 habitants.</a:t>
            </a:r>
          </a:p>
          <a:p>
            <a:pPr marL="34290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Regroupement de bâtiments qui forment une ville et sa banlieue.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 Personne qui habite une maison.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142976" y="2786058"/>
            <a:ext cx="7715272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B  Réponds aux questions en t’aidant des documents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plus grande ville de France 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Paris (2.166.200 habitants)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 a -t-il d’autres villes françaises de plus de un million d’habitants ? Si oui, lesquelles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Non, il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n’y a pas d’autres villes de plus de un million d’habitants.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Écris dans l’ordre les quatre agglomérations françaises qui comptent plus de un million d’habitants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Paris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Lyon – Marseille – 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(9.640.000) – (1.350.000)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(1.200.00) – (1.100.000)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D’après toi, Poitiers est-elle une : (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entoure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très grande ville     -     grande ville     -     ville moyenne     -     petite ville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Ensemble d'un grand nombre de bâtiments disposés en 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et qui regroupe plus de 2000 habitants.</a:t>
            </a:r>
          </a:p>
          <a:p>
            <a:pPr marL="34290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Regroupement de bâtiments qui forment une ville et sa banlieue.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 Personne qui habite une maison.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142976" y="2786058"/>
            <a:ext cx="7715272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B  Réponds aux questions en t’aidant des documents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plus grande ville de France 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Paris (2.166.200 habitants)</a:t>
            </a:r>
            <a:endParaRPr lang="fr-F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Y a -t-il d’autres villes françaises de plus de un million d’habitants ? Si oui, lesquelles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Non, il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n’y a pas d’autres villes de plus de un million d’habitants.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Écris dans l’ordre les quatre agglomérations françaises qui comptent plus de un million d’habitants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Paris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Lyon – Marseille – 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aseline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(9.640.000) – (1.350.000)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(1.200.00) – (1.100.000)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D’après toi, Poitiers est-elle une : (</a:t>
            </a:r>
            <a:r>
              <a:rPr kumimoji="0" lang="fr-FR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entoure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très grande ville     -     grande ville     -     ville moyenne     -     petite ville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0694" y="5715016"/>
            <a:ext cx="1571636" cy="4286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  Utilise la carte « Les plus grandes villes françaises » et réponds aux questions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Sur la carte, souligne en rouge le nom des quatre plus grandes agglomérations françaises.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nord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sud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capitale de la France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grandes villes françaises se trouvent à proximité de la mer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présentes sur la carte, mais pas citées dans le tableau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citées dans le tableau, mais pas représentées sur la carte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Comment s’appelle la ville la plus proche de chez toi (ou les villes) ? Souligne la en bleu sur la carte.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  Utilise la carte « Les plus grandes villes françaises » et réponds aux questions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Sur la carte, souligne en rouge le nom des quatre plus grandes agglomérations françaises.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nord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sud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capitale de la France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grandes villes françaises se trouvent à proximité de la mer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présentes sur la carte, mais pas citées dans le tableau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citées dans le tableau, mais pas représentées sur la carte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Comment s’appelle la ville la plus proche de chez toi (ou les villes) ? Souligne la en bleu sur la carte.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  Utilise la carte « Les plus grandes villes françaises » et réponds aux questions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Sur la carte, souligne en rouge le nom des quatre plus grandes agglomérations françaises.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nord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sud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Marseille / Lyon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capitale de la France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grandes villes françaises se trouvent à proximité de la mer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présentes sur la carte, mais pas citées dans le tableau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citées dans le tableau, mais pas représentées sur la carte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Comment s’appelle la ville la plus proche de chez toi (ou les villes) ? Souligne la en bleu sur la carte.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  Utilise la carte « Les plus grandes villes françaises » et réponds aux questions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Sur la carte, souligne en rouge le nom des quatre plus grandes agglomérations françaises.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nord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sud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Marseille / Lyon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capitale de la France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grandes villes françaises se trouvent à proximité de la mer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présentes sur la carte, mais pas citées dans le tableau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citées dans le tableau, mais pas représentées sur la carte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Comment s’appelle la ville la plus proche de chez toi (ou les villes) ? Souligne la en bleu sur la carte.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  Utilise la carte « Les plus grandes villes françaises » et réponds aux questions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Sur la carte, souligne en rouge le nom des quatre plus grandes agglomérations françaises.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nord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sud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Marseille / Lyon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capitale de la France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grandes villes françaises se trouvent à proximité de la mer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Caen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Nantes – Bordeaux – Montpellier          (Rennes – Rouen – Lille…)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présentes sur la carte, mais pas citées dans le tableau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citées dans le tableau, mais pas représentées sur la carte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Comment s’appelle la ville la plus proche de chez toi (ou les villes) ? Souligne la en bleu sur la carte.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85728"/>
            <a:ext cx="7929618" cy="276998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8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18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eestyle Script" pitchFamily="66" charset="0"/>
              </a:rPr>
              <a:t>Je sais déjà :</a:t>
            </a:r>
          </a:p>
          <a:p>
            <a:pPr marL="18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Trois français sur quatre sont des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citadins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: ils vivent en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ville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Les très grandes villes comptent plus de un million d’habitants et s’étendent sur des kilomètres. Elles regroupent souvent les petites villes autour (la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banlieue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) pour former une très grande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agglomération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Les plus petites ne comptent que 2000 habitants.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Entre les deux, il existe des villes de toutes les tailles.</a:t>
            </a: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71538" y="3496062"/>
            <a:ext cx="7858180" cy="30469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80000" fontAlgn="base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180000" fontAlgn="base">
              <a:spcBef>
                <a:spcPct val="0"/>
              </a:spcBef>
              <a:spcAft>
                <a:spcPct val="0"/>
              </a:spcAft>
            </a:pPr>
            <a:r>
              <a:rPr lang="fr-FR" sz="3600" dirty="0" smtClean="0">
                <a:solidFill>
                  <a:srgbClr val="000000"/>
                </a:solidFill>
                <a:latin typeface="Freestyle Script" pitchFamily="66" charset="0"/>
              </a:rPr>
              <a:t>Lexique </a:t>
            </a:r>
            <a:r>
              <a:rPr lang="fr-FR" sz="3600" dirty="0">
                <a:solidFill>
                  <a:srgbClr val="000000"/>
                </a:solidFill>
                <a:latin typeface="Freestyle Script" pitchFamily="66" charset="0"/>
              </a:rPr>
              <a:t>:</a:t>
            </a: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Ville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Ensemble d'un grand nombre de bâtiments (maisons, immeubles, écoles, commerces...) disposés en </a:t>
            </a:r>
            <a:r>
              <a:rPr lang="fr-FR" dirty="0">
                <a:solidFill>
                  <a:srgbClr val="0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(rues, quartiers, centres...) et qui regroupe plus de 2000 habitants.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Agglomération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Regroupement de bâtiments qui forment une ville et sa banlieue.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Habitant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Personne qui habite une maison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Citadin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Personne qui vit en ville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Banlieue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Ensemble des petites villes qui entourent une ville importante.</a:t>
            </a:r>
          </a:p>
          <a:p>
            <a:pPr marL="18000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  <p:bldP spid="10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  Utilise la carte « Les plus grandes villes françaises » et réponds aux questions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Sur la carte, souligne en rouge le nom des quatre plus grandes agglomérations françaises.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nord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sud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Marseille / Lyon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capitale de la France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grandes villes françaises se trouvent à proximité de la mer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Caen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Nantes – Bordeaux – Montpellier          (Rennes – Rouen – Lille…)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présentes sur la carte, mais pas citées dans le tableau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Orléans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Limoges – Caen – </a:t>
            </a:r>
            <a:r>
              <a:rPr kumimoji="0" lang="fr-FR" b="0" i="0" u="none" strike="noStrike" cap="none" normalizeH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Clermont-Ferrand – Rouen – Metz - Amiens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citées dans le tableau, mais pas représentées sur la carte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Comment s’appelle la ville la plus proche de chez toi (ou les villes) ? Souligne la en bleu sur la carte.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  Utilise la carte « Les plus grandes villes françaises » et réponds aux questions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Sur la carte, souligne en rouge le nom des quatre plus grandes agglomérations françaises.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nord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sud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Marseille / Lyon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capitale de la France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grandes villes françaises se trouvent à proximité de la mer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Caen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Nantes – Bordeaux – Montpellier          (Rennes – Rouen – Lille…)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présentes sur la carte, mais pas citées dans le tableau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Orléans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Limoges – Caen – Clermont-Ferrand - Rouen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citées dans le tableau, mais pas représentées sur la carte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Nice 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– Le Havre – Saint Etienne – Toulon -  Grenoble – Anger – Brest - Nîmes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Comment s’appelle la ville la plus proche de chez toi (ou les villes) ? Souligne la en bleu sur la carte.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  Utilise la carte « Les plus grandes villes françaises » et réponds aux questions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Sur la carte, souligne en rouge le nom des quatre plus grandes agglomérations françaises.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nord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Lille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Laquelle est la plus au sud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Marseille / Lyon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 est la capitale de la France ?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grandes villes françaises se trouvent à proximité de la mer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Caen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Nantes – Bordeaux – Montpellier          (Rennes – Rouen – Lille…)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présentes sur la carte, mais pas citées dans le tableau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Orléans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Limoges – Caen – Clermont-Ferrand - Rouen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Quelles sont les villes citées dans le tableau, mais pas représentées sur la carte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Nice 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– Le Havre – Saint Etienne – Toulon -  Grenoble – Anger – Brest - Nîmes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Comment s’appelle la ville la plus proche de chez toi (ou les villes) ? Souligne la en bleu sur la carte.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Poitiers - Châtellerault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1071538" y="142852"/>
            <a:ext cx="6286544" cy="6672378"/>
            <a:chOff x="1071538" y="142852"/>
            <a:chExt cx="6286544" cy="6672378"/>
          </a:xfrm>
        </p:grpSpPr>
        <p:pic>
          <p:nvPicPr>
            <p:cNvPr id="5" name="Picture 2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1538" y="142852"/>
              <a:ext cx="6286544" cy="6672378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  <p:sp>
          <p:nvSpPr>
            <p:cNvPr id="6" name="ZoneTexte 5"/>
            <p:cNvSpPr txBox="1"/>
            <p:nvPr/>
          </p:nvSpPr>
          <p:spPr>
            <a:xfrm>
              <a:off x="4357686" y="4286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itchFamily="34" charset="0"/>
                </a:rPr>
                <a:t>Lille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29124" y="92867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Amiens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3929058" y="128586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Rouen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928926" y="1571612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itchFamily="34" charset="0"/>
                </a:rPr>
                <a:t>Caen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643174" y="2143116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Rennes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286248" y="235743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Orléans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143372" y="1785926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itchFamily="34" charset="0"/>
                </a:rPr>
                <a:t>Paris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5857884" y="1571612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Metz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643174" y="271462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Nantes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6000760" y="1785926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smtClean="0">
                  <a:latin typeface="Calibri" pitchFamily="34" charset="0"/>
                </a:rPr>
                <a:t>Strasbourg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643306" y="5143512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Toulouse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214678" y="307181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Poitiers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3643306" y="3643314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Limoges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357686" y="3929066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itchFamily="34" charset="0"/>
                </a:rPr>
                <a:t>Clermont –</a:t>
              </a:r>
            </a:p>
            <a:p>
              <a:pPr algn="ctr"/>
              <a:r>
                <a:rPr lang="fr-FR" sz="1400" dirty="0" smtClean="0">
                  <a:latin typeface="Calibri" pitchFamily="34" charset="0"/>
                </a:rPr>
                <a:t>Ferrand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5715008" y="3857628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Lyon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071802" y="4429132"/>
              <a:ext cx="9286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Bordeaux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714876" y="5143512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Montpellier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357818" y="2857496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Dijon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2786058"/>
              <a:ext cx="214314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7358082" y="600076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grandes villes françaises</a:t>
            </a:r>
          </a:p>
        </p:txBody>
      </p:sp>
      <p:cxnSp>
        <p:nvCxnSpPr>
          <p:cNvPr id="27" name="Connecteur droit 26"/>
          <p:cNvCxnSpPr/>
          <p:nvPr/>
        </p:nvCxnSpPr>
        <p:spPr>
          <a:xfrm>
            <a:off x="4357686" y="2071678"/>
            <a:ext cx="42862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786446" y="4143380"/>
            <a:ext cx="42862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4429124" y="714356"/>
            <a:ext cx="35719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929322" y="5286388"/>
            <a:ext cx="8596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Marseille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6072198" y="5572140"/>
            <a:ext cx="64294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3286116" y="3357562"/>
            <a:ext cx="57150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357290" y="142852"/>
          <a:ext cx="5500726" cy="6429420"/>
        </p:xfrm>
        <a:graphic>
          <a:graphicData uri="http://schemas.openxmlformats.org/drawingml/2006/table">
            <a:tbl>
              <a:tblPr/>
              <a:tblGrid>
                <a:gridCol w="984321"/>
                <a:gridCol w="1949400"/>
                <a:gridCol w="2567005"/>
              </a:tblGrid>
              <a:tr h="335976">
                <a:tc gridSpan="3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Estimations des populations des villes au 1er juillet 2005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Paris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2.166.200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Marseille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826.700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Lyon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467.400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Toulouse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437.100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Nice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346.900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Nantes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281.800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Strasbourg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272.500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Montpellier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248.000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Bordeaux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229.500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Lille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224.900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Rennes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210.500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Reims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184.800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Le Havre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183.600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Saint-Étienne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175.500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Toulon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167.400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Grenoble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155.100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Angers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153.000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Dijon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150.800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Brest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145.100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Nîmes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144.000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016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</a:p>
                  </a:txBody>
                  <a:tcPr marL="30490" marR="30490" marT="30490" marB="30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Poitiers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89.200</a:t>
                      </a:r>
                    </a:p>
                  </a:txBody>
                  <a:tcPr marL="30490" marR="30490" marT="30490" marB="3049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57290" y="357166"/>
          <a:ext cx="5429288" cy="3779250"/>
        </p:xfrm>
        <a:graphic>
          <a:graphicData uri="http://schemas.openxmlformats.org/drawingml/2006/table">
            <a:tbl>
              <a:tblPr/>
              <a:tblGrid>
                <a:gridCol w="2714644"/>
                <a:gridCol w="2714644"/>
              </a:tblGrid>
              <a:tr h="357190">
                <a:tc gridSpan="2"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Estimation des populations des plus grandes agglomérations</a:t>
                      </a:r>
                      <a:endParaRPr lang="fr-FR" sz="1500" kern="140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Bordeaux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750.000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Grenoble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450.000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Lille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1.100.000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Lyon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1.350.000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Marseille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1.200.000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Nantes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520.000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Nice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520.000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Paris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9.640.000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Toulon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520.000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220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>
                          <a:solidFill>
                            <a:srgbClr val="000000"/>
                          </a:solidFill>
                          <a:latin typeface="Times New Roman"/>
                        </a:rPr>
                        <a:t>Toulouse</a:t>
                      </a:r>
                    </a:p>
                  </a:txBody>
                  <a:tcPr marL="35560" marR="35560" marT="35560" marB="3556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500" kern="1400" dirty="0">
                          <a:solidFill>
                            <a:srgbClr val="000000"/>
                          </a:solidFill>
                          <a:latin typeface="Times New Roman"/>
                        </a:rPr>
                        <a:t>760.000</a:t>
                      </a:r>
                    </a:p>
                  </a:txBody>
                  <a:tcPr marL="35560" marR="35560" marT="35560" marB="3556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1071538" y="142852"/>
            <a:ext cx="6286544" cy="6672378"/>
            <a:chOff x="1071538" y="142852"/>
            <a:chExt cx="6286544" cy="6672378"/>
          </a:xfrm>
        </p:grpSpPr>
        <p:pic>
          <p:nvPicPr>
            <p:cNvPr id="66562" name="Picture 2"/>
            <p:cNvPicPr preferRelativeResize="0"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1538" y="142852"/>
              <a:ext cx="6286544" cy="6672378"/>
            </a:xfrm>
            <a:prstGeom prst="rect">
              <a:avLst/>
            </a:prstGeom>
            <a:noFill/>
            <a:ln w="0" algn="in">
              <a:noFill/>
              <a:miter lim="800000"/>
              <a:headEnd/>
              <a:tailEnd/>
            </a:ln>
            <a:effectLst/>
          </p:spPr>
        </p:pic>
        <p:sp>
          <p:nvSpPr>
            <p:cNvPr id="5" name="ZoneTexte 4"/>
            <p:cNvSpPr txBox="1"/>
            <p:nvPr/>
          </p:nvSpPr>
          <p:spPr>
            <a:xfrm>
              <a:off x="4357686" y="428604"/>
              <a:ext cx="500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itchFamily="34" charset="0"/>
                </a:rPr>
                <a:t>Lille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429124" y="92867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Amiens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929058" y="128586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Rouen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928926" y="1571612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itchFamily="34" charset="0"/>
                </a:rPr>
                <a:t>Caen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643174" y="2143116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Rennes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286248" y="235743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Orléans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143372" y="1785926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itchFamily="34" charset="0"/>
                </a:rPr>
                <a:t>Paris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857884" y="1571612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Metz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643174" y="271462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Nantes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6000760" y="1785926"/>
              <a:ext cx="10001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1400" dirty="0" smtClean="0">
                  <a:latin typeface="Calibri" pitchFamily="34" charset="0"/>
                </a:rPr>
                <a:t>Strasbourg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643306" y="5143512"/>
              <a:ext cx="8572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Toulouse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214678" y="3071810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Poitiers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3643306" y="3643314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Limoges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357686" y="3929066"/>
              <a:ext cx="1071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>
                  <a:latin typeface="Calibri" pitchFamily="34" charset="0"/>
                </a:rPr>
                <a:t>Clermont –</a:t>
              </a:r>
            </a:p>
            <a:p>
              <a:pPr algn="ctr"/>
              <a:r>
                <a:rPr lang="fr-FR" sz="1400" dirty="0" smtClean="0">
                  <a:latin typeface="Calibri" pitchFamily="34" charset="0"/>
                </a:rPr>
                <a:t>Ferrand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715008" y="3857628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Lyon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071802" y="4429132"/>
              <a:ext cx="9286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Bordeaux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714876" y="5143512"/>
              <a:ext cx="10715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Montpellier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357818" y="2857496"/>
              <a:ext cx="785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latin typeface="Calibri" pitchFamily="34" charset="0"/>
                </a:rPr>
                <a:t>Dijon</a:t>
              </a:r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2786058"/>
              <a:ext cx="214314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6" name="ZoneTexte 25"/>
          <p:cNvSpPr txBox="1"/>
          <p:nvPr/>
        </p:nvSpPr>
        <p:spPr>
          <a:xfrm>
            <a:off x="7358082" y="600076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grandes villes françaises</a:t>
            </a:r>
          </a:p>
        </p:txBody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4932040" y="1196752"/>
            <a:ext cx="1080120" cy="4320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1400" dirty="0" smtClean="0">
                <a:latin typeface="Calibri" pitchFamily="34" charset="0"/>
              </a:rPr>
              <a:t>Châlons-en-Champagne</a:t>
            </a:r>
          </a:p>
          <a:p>
            <a:r>
              <a:rPr lang="fr-FR" sz="800" dirty="0" smtClean="0"/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940152" y="537321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alibri" pitchFamily="34" charset="0"/>
              </a:rPr>
              <a:t>Marseille</a:t>
            </a:r>
            <a:endParaRPr lang="fr-FR" sz="140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Ensemble d'un grand nombre de bâtiments disposés en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et qui regroupe plus de 2000 habitants.</a:t>
            </a:r>
          </a:p>
          <a:p>
            <a:pPr marL="34290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 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Ensemble d'un grand nombre de bâtiments disposés en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et qui regroupe plus de 2000 habitants.</a:t>
            </a:r>
          </a:p>
          <a:p>
            <a:pPr marL="34290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Regroupement de bâtiments qui forment une ville et sa banlieue.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 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1142976" y="142852"/>
            <a:ext cx="785818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 Écris la définition des mots suivants en t’aidant du lexique :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ville 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Ensemble d'un grand nombre de bâtiments disposés en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</a:rPr>
              <a:t>espaces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différents et qui regroupe plus de 2000 habitants.</a:t>
            </a:r>
          </a:p>
          <a:p>
            <a:pPr marL="34290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une agglomération :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Regroupement de bâtiments qui forment une ville et sa banlieue.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un habitant : 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Personne qui habite une maison.</a:t>
            </a:r>
          </a:p>
          <a:p>
            <a:pPr marL="0" marR="0" lv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1038</Words>
  <Application>Microsoft Office PowerPoint</Application>
  <PresentationFormat>Affichage à l'écran (4:3)</PresentationFormat>
  <Paragraphs>401</Paragraphs>
  <Slides>23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Solstice</vt:lpstr>
      <vt:lpstr>Les grandes villes françaises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Company>CANDUSSO Laurent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grandes villes françaises</dc:title>
  <dc:creator>Ange de Serra</dc:creator>
  <cp:lastModifiedBy>Ange de Serra</cp:lastModifiedBy>
  <cp:revision>8</cp:revision>
  <dcterms:created xsi:type="dcterms:W3CDTF">2010-05-09T13:07:08Z</dcterms:created>
  <dcterms:modified xsi:type="dcterms:W3CDTF">2011-06-26T10:00:17Z</dcterms:modified>
</cp:coreProperties>
</file>