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0" r:id="rId4"/>
    <p:sldId id="29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84" r:id="rId17"/>
    <p:sldId id="289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6" r:id="rId26"/>
    <p:sldId id="276" r:id="rId27"/>
    <p:sldId id="277" r:id="rId28"/>
    <p:sldId id="278" r:id="rId29"/>
    <p:sldId id="287" r:id="rId30"/>
    <p:sldId id="279" r:id="rId31"/>
    <p:sldId id="280" r:id="rId32"/>
    <p:sldId id="281" r:id="rId33"/>
    <p:sldId id="282" r:id="rId34"/>
    <p:sldId id="283" r:id="rId35"/>
    <p:sldId id="28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9" autoAdjust="0"/>
  </p:normalViewPr>
  <p:slideViewPr>
    <p:cSldViewPr showGuides="1">
      <p:cViewPr varScale="1">
        <p:scale>
          <a:sx n="72" d="100"/>
          <a:sy n="72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29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B5559-6E01-49E6-BC8B-9A34719E1140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8C19-2CFB-48C3-8EF6-EE3A8B0E3F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46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0158-135F-4111-94A7-DB6037B4AD89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2DF1-3E4D-4BD6-B4E9-CE67499C6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2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7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8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2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60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14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8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836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52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46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482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84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1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756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3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529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292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077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8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717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1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876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27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82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03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21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9626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26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58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7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59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71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20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2DF1-3E4D-4BD6-B4E9-CE67499C6A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3000">
                <a:solidFill>
                  <a:srgbClr val="FF0000"/>
                </a:solidFill>
                <a:latin typeface="Imprint MT Shadow" pitchFamily="82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9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4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11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0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3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49006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424936" cy="597666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66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23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8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21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43528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8E5C-6251-4A95-B55B-FC139A0C3D86}" type="datetimeFigureOut">
              <a:rPr lang="fr-FR" smtClean="0"/>
              <a:t>10/02/2012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D1E-9794-45A3-9938-910B94C89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4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rgbClr val="FF0000"/>
          </a:solidFill>
          <a:latin typeface="Imprint MT Shadow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6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 smtClean="0"/>
              <a:t>- pour avoir de l’eau</a:t>
            </a:r>
          </a:p>
          <a:p>
            <a:r>
              <a:rPr lang="fr-FR" dirty="0" smtClean="0"/>
              <a:t>- pour être protéger par la falaise (vent, pluie, danger…)</a:t>
            </a:r>
          </a:p>
          <a:p>
            <a:r>
              <a:rPr lang="fr-FR" dirty="0" smtClean="0"/>
              <a:t>- pour voir bien loin le danger qui arrive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3. Comment allumait-on le feu à cette époque ?</a:t>
            </a:r>
          </a:p>
          <a:p>
            <a:r>
              <a:rPr lang="fr-FR" dirty="0" smtClean="0"/>
              <a:t>Il fallait faire un petit tas de mousse sèche (herbes sèches, brindilles…).</a:t>
            </a:r>
          </a:p>
          <a:p>
            <a:r>
              <a:rPr lang="fr-FR" dirty="0" smtClean="0"/>
              <a:t>Y mettre un morceau de bois tendre.</a:t>
            </a:r>
          </a:p>
          <a:p>
            <a:r>
              <a:rPr lang="fr-FR" dirty="0" smtClean="0"/>
              <a:t>Poser sur le bois tendre un morceau de bois dur et le faire rouler</a:t>
            </a:r>
          </a:p>
          <a:p>
            <a:r>
              <a:rPr lang="fr-FR" dirty="0" smtClean="0"/>
              <a:t>très vite entre ses mains.</a:t>
            </a:r>
          </a:p>
          <a:p>
            <a:r>
              <a:rPr lang="fr-FR" dirty="0" smtClean="0"/>
              <a:t>Souffler sur les petites braises pour enflammer la mousse.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4. Comment les hommes de cette époque faisaient-il cuire leurs aliments ?</a:t>
            </a:r>
          </a:p>
          <a:p>
            <a:r>
              <a:rPr lang="fr-FR" dirty="0" smtClean="0"/>
              <a:t>Il fallait faire chauffer (à fond) des pierres dans un feu et préparer un « récipient » pour la cuisine, par exemple un sac de peau suspendu, et y mettre de l’eau.</a:t>
            </a:r>
          </a:p>
          <a:p>
            <a:r>
              <a:rPr lang="fr-FR" dirty="0" smtClean="0"/>
              <a:t>Quand les pierres étaient brulantes, on les plongeait dans l’eau pour la chauffer.</a:t>
            </a:r>
          </a:p>
          <a:p>
            <a:r>
              <a:rPr lang="fr-FR" dirty="0" smtClean="0"/>
              <a:t>Il suffisait ensuite seulement de remplacer les pierres quand elles refroidissaient par d’autres pierres brulantes.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8" y="3356992"/>
            <a:ext cx="18716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1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2172196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r>
              <a:rPr lang="fr-FR" dirty="0" smtClean="0"/>
              <a:t>Une sagaie </a:t>
            </a:r>
            <a:r>
              <a:rPr lang="fr-FR" smtClean="0"/>
              <a:t>c’est</a:t>
            </a:r>
            <a:r>
              <a:rPr lang="fr-FR" smtClean="0"/>
              <a:t>… une lance des tribus primitives, un</a:t>
            </a:r>
          </a:p>
          <a:p>
            <a:r>
              <a:rPr lang="fr-FR" smtClean="0"/>
              <a:t>javelot.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51" y="158614"/>
            <a:ext cx="1668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2172196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r>
              <a:rPr lang="fr-FR" dirty="0" smtClean="0"/>
              <a:t>Une </a:t>
            </a:r>
            <a:r>
              <a:rPr lang="fr-FR" smtClean="0"/>
              <a:t>sagaie </a:t>
            </a:r>
            <a:r>
              <a:rPr lang="fr-FR"/>
              <a:t>c’est…une lance des tribus primitives, un</a:t>
            </a:r>
          </a:p>
          <a:p>
            <a:r>
              <a:rPr lang="fr-FR"/>
              <a:t>javelot.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51" y="158614"/>
            <a:ext cx="1668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2"/>
          <p:cNvSpPr txBox="1">
            <a:spLocks/>
          </p:cNvSpPr>
          <p:nvPr/>
        </p:nvSpPr>
        <p:spPr>
          <a:xfrm>
            <a:off x="467545" y="2432844"/>
            <a:ext cx="8424936" cy="217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CC"/>
                </a:solidFill>
              </a:rPr>
              <a:t>6. Pourquoi les rennes étaient-ils très précieux pour les hommes ? Que faisaient-ils </a:t>
            </a:r>
            <a:r>
              <a:rPr lang="fr-FR" dirty="0" smtClean="0">
                <a:solidFill>
                  <a:srgbClr val="0000CC"/>
                </a:solidFill>
              </a:rPr>
              <a:t>avec?</a:t>
            </a:r>
            <a:endParaRPr lang="fr-FR" dirty="0">
              <a:solidFill>
                <a:srgbClr val="0000CC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2172196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r>
              <a:rPr lang="fr-FR" dirty="0" smtClean="0"/>
              <a:t>Une </a:t>
            </a:r>
            <a:r>
              <a:rPr lang="fr-FR" smtClean="0"/>
              <a:t>sagaie </a:t>
            </a:r>
            <a:r>
              <a:rPr lang="fr-FR"/>
              <a:t>c’est…une lance des tribus primitives, un</a:t>
            </a:r>
          </a:p>
          <a:p>
            <a:r>
              <a:rPr lang="fr-FR"/>
              <a:t>javelot.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51" y="158614"/>
            <a:ext cx="1668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2"/>
          <p:cNvSpPr txBox="1">
            <a:spLocks/>
          </p:cNvSpPr>
          <p:nvPr/>
        </p:nvSpPr>
        <p:spPr>
          <a:xfrm>
            <a:off x="467545" y="2432844"/>
            <a:ext cx="8424936" cy="416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CC"/>
                </a:solidFill>
              </a:rPr>
              <a:t>6. Pourquoi les rennes étaient-ils très précieux pour les hommes ? Que faisaient-ils </a:t>
            </a:r>
            <a:r>
              <a:rPr lang="fr-FR" dirty="0" smtClean="0">
                <a:solidFill>
                  <a:srgbClr val="0000CC"/>
                </a:solidFill>
              </a:rPr>
              <a:t>avec?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Les hommes se nourrissaient de leur viande.</a:t>
            </a:r>
          </a:p>
          <a:p>
            <a:r>
              <a:rPr lang="fr-FR" dirty="0" smtClean="0"/>
              <a:t>Ils confectionnaient des vêtements avec leur peau (leur fourrure).</a:t>
            </a:r>
          </a:p>
          <a:p>
            <a:r>
              <a:rPr lang="fr-FR" dirty="0" smtClean="0"/>
              <a:t>Ils fabriquaient des outils et des armes avec les bois.</a:t>
            </a:r>
          </a:p>
          <a:p>
            <a:r>
              <a:rPr lang="fr-FR" dirty="0" smtClean="0"/>
              <a:t>Ils fabriquaient des aiguilles (et d’autres petits outils) avec les os.</a:t>
            </a:r>
          </a:p>
          <a:p>
            <a:r>
              <a:rPr lang="fr-FR" i="1" dirty="0" smtClean="0"/>
              <a:t>Mais aussi : ils fabriquaient des liens avec les tendons…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63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2172196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r>
              <a:rPr lang="fr-FR" dirty="0" smtClean="0"/>
              <a:t>Une </a:t>
            </a:r>
            <a:r>
              <a:rPr lang="fr-FR" smtClean="0"/>
              <a:t>sagaie </a:t>
            </a:r>
            <a:r>
              <a:rPr lang="fr-FR"/>
              <a:t>c’est…une lance des tribus primitives, un</a:t>
            </a:r>
          </a:p>
          <a:p>
            <a:r>
              <a:rPr lang="fr-FR"/>
              <a:t>javelot.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51" y="158614"/>
            <a:ext cx="1668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2"/>
          <p:cNvSpPr txBox="1">
            <a:spLocks/>
          </p:cNvSpPr>
          <p:nvPr/>
        </p:nvSpPr>
        <p:spPr>
          <a:xfrm>
            <a:off x="467545" y="2432844"/>
            <a:ext cx="8424936" cy="416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CC"/>
                </a:solidFill>
              </a:rPr>
              <a:t>6. Pourquoi les rennes étaient-ils très précieux pour les hommes ? Que faisaient-ils </a:t>
            </a:r>
            <a:r>
              <a:rPr lang="fr-FR" dirty="0" smtClean="0">
                <a:solidFill>
                  <a:srgbClr val="0000CC"/>
                </a:solidFill>
              </a:rPr>
              <a:t>avec?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Les hommes se nourrissaient de leur viande.</a:t>
            </a:r>
          </a:p>
          <a:p>
            <a:r>
              <a:rPr lang="fr-FR" dirty="0" smtClean="0"/>
              <a:t>Ils confectionnaient des vêtements avec leur peau (leur fourrure).</a:t>
            </a:r>
          </a:p>
          <a:p>
            <a:r>
              <a:rPr lang="fr-FR" dirty="0" smtClean="0"/>
              <a:t>Ils fabriquaient des outils et des armes avec les bois.</a:t>
            </a:r>
          </a:p>
          <a:p>
            <a:r>
              <a:rPr lang="fr-FR" dirty="0" smtClean="0"/>
              <a:t>Ils fabriquaient des aiguilles (et d’autres petits outils) avec les os.</a:t>
            </a:r>
          </a:p>
          <a:p>
            <a:r>
              <a:rPr lang="fr-FR" i="1" dirty="0" smtClean="0"/>
              <a:t>Mais aussi : ils fabriquaient des liens avec les tendons…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7. Cherche la définition du mot « propulseur » dans le dictionnaire, recopie-la, puis dessine un propulseur</a:t>
            </a:r>
            <a:r>
              <a:rPr lang="fr-FR" dirty="0" smtClean="0">
                <a:solidFill>
                  <a:srgbClr val="0000CC"/>
                </a:solidFill>
              </a:rPr>
              <a:t>.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2172196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5. Cherche la définition du mot « sagaie » dans le dictionnaire, recopie-la, puis dessine une sagaie.</a:t>
            </a:r>
          </a:p>
          <a:p>
            <a:r>
              <a:rPr lang="fr-FR" dirty="0" smtClean="0"/>
              <a:t>Une sagaie c’est…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8251" y="158614"/>
            <a:ext cx="166813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texte 2"/>
          <p:cNvSpPr txBox="1">
            <a:spLocks/>
          </p:cNvSpPr>
          <p:nvPr/>
        </p:nvSpPr>
        <p:spPr>
          <a:xfrm>
            <a:off x="467545" y="2432844"/>
            <a:ext cx="8424936" cy="4164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CC"/>
                </a:solidFill>
              </a:rPr>
              <a:t>6. Pourquoi les rennes étaient-ils très précieux pour les hommes ? Que faisaient-ils </a:t>
            </a:r>
            <a:r>
              <a:rPr lang="fr-FR" dirty="0" smtClean="0">
                <a:solidFill>
                  <a:srgbClr val="0000CC"/>
                </a:solidFill>
              </a:rPr>
              <a:t>avec?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Les hommes se nourrissaient de leur viande.</a:t>
            </a:r>
          </a:p>
          <a:p>
            <a:r>
              <a:rPr lang="fr-FR" dirty="0" smtClean="0"/>
              <a:t>Ils confectionnaient des vêtements avec leur peau (leur fourrure).</a:t>
            </a:r>
          </a:p>
          <a:p>
            <a:r>
              <a:rPr lang="fr-FR" dirty="0" smtClean="0"/>
              <a:t>Ils fabriquaient des outils et des armes avec les bois.</a:t>
            </a:r>
          </a:p>
          <a:p>
            <a:r>
              <a:rPr lang="fr-FR" dirty="0" smtClean="0"/>
              <a:t>Ils fabriquaient des aiguilles (et d’autres petits outils) avec les os.</a:t>
            </a:r>
          </a:p>
          <a:p>
            <a:r>
              <a:rPr lang="fr-FR" i="1" dirty="0" smtClean="0"/>
              <a:t>Mais aussi : ils fabriquaient des liens avec les tendons…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7. Cherche la définition du mot « propulseur » dans le dictionnaire, recopie-la, puis dessine un propulseur.</a:t>
            </a:r>
          </a:p>
          <a:p>
            <a:r>
              <a:rPr lang="fr-FR" dirty="0" smtClean="0"/>
              <a:t>Un propulseur c’est …</a:t>
            </a:r>
            <a:r>
              <a:rPr lang="fr-FR"/>
              <a:t> </a:t>
            </a:r>
            <a:r>
              <a:rPr lang="fr-FR" smtClean="0"/>
              <a:t>un bâton qui sert à propulser, à </a:t>
            </a:r>
          </a:p>
          <a:p>
            <a:r>
              <a:rPr lang="fr-FR" smtClean="0"/>
              <a:t>expulser, envoyer plus loin.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19" y="4702994"/>
            <a:ext cx="2905286" cy="153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12160" y="6237312"/>
            <a:ext cx="2905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Propulseur en bois de renne</a:t>
            </a:r>
            <a:endParaRPr lang="fr-F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0" y="2636912"/>
            <a:ext cx="5045818" cy="384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037"/>
            <a:ext cx="6305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1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8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3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r>
              <a:rPr lang="fr-FR" dirty="0" smtClean="0"/>
              <a:t>De la viande (rennes)			Des racines</a:t>
            </a:r>
          </a:p>
          <a:p>
            <a:r>
              <a:rPr lang="fr-FR" dirty="0" smtClean="0"/>
              <a:t>Des noisettes (= des fruits)			Des baies (= des fruits)</a:t>
            </a:r>
          </a:p>
          <a:p>
            <a:r>
              <a:rPr lang="fr-FR" dirty="0" smtClean="0"/>
              <a:t>Du poisson</a:t>
            </a:r>
          </a:p>
          <a:p>
            <a:r>
              <a:rPr lang="fr-FR" dirty="0" smtClean="0"/>
              <a:t>Des herbes (pour manger) et des herbes médicinales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5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r>
              <a:rPr lang="fr-FR" dirty="0" smtClean="0"/>
              <a:t>De la viande (rennes)			Des racines</a:t>
            </a:r>
          </a:p>
          <a:p>
            <a:r>
              <a:rPr lang="fr-FR" dirty="0" smtClean="0"/>
              <a:t>Des noisettes (= des fruits)			Des baies (= des fruits)</a:t>
            </a:r>
          </a:p>
          <a:p>
            <a:r>
              <a:rPr lang="fr-FR" dirty="0" smtClean="0"/>
              <a:t>Du poisson</a:t>
            </a:r>
          </a:p>
          <a:p>
            <a:r>
              <a:rPr lang="fr-FR" dirty="0" smtClean="0"/>
              <a:t>Des herbes (pour manger) et des herbes médicinales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10. Avec quoi étaient fabriqué les pinceaux et la peinture qu’ils utilisaient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2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r>
              <a:rPr lang="fr-FR" dirty="0" smtClean="0"/>
              <a:t>De la viande (rennes)			Des racines</a:t>
            </a:r>
          </a:p>
          <a:p>
            <a:r>
              <a:rPr lang="fr-FR" dirty="0" smtClean="0"/>
              <a:t>Des noisettes (= des fruits)			Des baies (= des fruits)</a:t>
            </a:r>
          </a:p>
          <a:p>
            <a:r>
              <a:rPr lang="fr-FR" dirty="0" smtClean="0"/>
              <a:t>Du poisson</a:t>
            </a:r>
          </a:p>
          <a:p>
            <a:r>
              <a:rPr lang="fr-FR" dirty="0" smtClean="0"/>
              <a:t>Des herbes (pour manger) et des herbes médicinales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10. Avec quoi étaient fabriqué les pinceaux et la peinture qu’ils utilisaient ?</a:t>
            </a:r>
          </a:p>
          <a:p>
            <a:r>
              <a:rPr lang="fr-FR" dirty="0" smtClean="0"/>
              <a:t>Les pinceaux étaient fabriqués avec des poils (de blaireau, et sans doute d’autres animaux), liés sur un petit bâton.</a:t>
            </a:r>
          </a:p>
          <a:p>
            <a:r>
              <a:rPr lang="fr-FR" dirty="0" smtClean="0"/>
              <a:t>Les couleurs étaient fabriquées avec de la terre, de différentes couleurs, mélangée à de la graisse de renne.</a:t>
            </a:r>
          </a:p>
          <a:p>
            <a:r>
              <a:rPr lang="fr-FR" i="1" dirty="0" smtClean="0"/>
              <a:t>Ils utilisaient aussi des plantes écrasées.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5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r>
              <a:rPr lang="fr-FR" dirty="0" smtClean="0"/>
              <a:t>De la viande (rennes)			Des racines</a:t>
            </a:r>
          </a:p>
          <a:p>
            <a:r>
              <a:rPr lang="fr-FR" dirty="0" smtClean="0"/>
              <a:t>Des noisettes (= des fruits)			Des baies (= des fruits)</a:t>
            </a:r>
          </a:p>
          <a:p>
            <a:r>
              <a:rPr lang="fr-FR" dirty="0" smtClean="0"/>
              <a:t>Du poisson</a:t>
            </a:r>
          </a:p>
          <a:p>
            <a:r>
              <a:rPr lang="fr-FR" dirty="0" smtClean="0"/>
              <a:t>Des herbes (pour manger) et des herbes médicinales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10. Avec quoi étaient fabriqué les pinceaux et la peinture qu’ils utilisaient ?</a:t>
            </a:r>
          </a:p>
          <a:p>
            <a:r>
              <a:rPr lang="fr-FR" dirty="0" smtClean="0"/>
              <a:t>Les pinceaux étaient fabriqués avec des poils (de blaireau, et sans doute d’autres animaux), liés sur un petit bâton.</a:t>
            </a:r>
          </a:p>
          <a:p>
            <a:r>
              <a:rPr lang="fr-FR" dirty="0" smtClean="0"/>
              <a:t>Les couleurs étaient fabriquées avec de la terre, de différentes couleurs, mélangée à de la graisse de renne.</a:t>
            </a:r>
          </a:p>
          <a:p>
            <a:r>
              <a:rPr lang="fr-FR" i="1" dirty="0" smtClean="0"/>
              <a:t>Ils utilisaient aussi des plantes écrasées.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11. Qu’est-ce qu’une « lampe à graisse » ? Utilise le dictionnaire pour t’aider</a:t>
            </a:r>
            <a:r>
              <a:rPr lang="fr-FR" dirty="0" smtClean="0">
                <a:solidFill>
                  <a:srgbClr val="0000CC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518865" cy="155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6480720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8. Avec quoi fabriquait-on les aiguilles et les harpons </a:t>
            </a:r>
            <a:r>
              <a:rPr lang="fr-FR" dirty="0" smtClean="0">
                <a:solidFill>
                  <a:srgbClr val="0000CC"/>
                </a:solidFill>
              </a:rPr>
              <a:t>?</a:t>
            </a:r>
          </a:p>
          <a:p>
            <a:r>
              <a:rPr lang="fr-FR" dirty="0" smtClean="0"/>
              <a:t>Ils fabriquaient les aiguilles avec des os (de rennes par exemple) et les harpons avec les bois.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9. En relisant l’ensemble de l’album, fais la liste de tout ce que mangeaient les hommes de cette époque.</a:t>
            </a:r>
          </a:p>
          <a:p>
            <a:r>
              <a:rPr lang="fr-FR" dirty="0" smtClean="0"/>
              <a:t>De la viande (rennes)			Des racines</a:t>
            </a:r>
          </a:p>
          <a:p>
            <a:r>
              <a:rPr lang="fr-FR" dirty="0" smtClean="0"/>
              <a:t>Des noisettes (= des fruits)			Des baies (= des fruits)</a:t>
            </a:r>
          </a:p>
          <a:p>
            <a:r>
              <a:rPr lang="fr-FR" dirty="0" smtClean="0"/>
              <a:t>Du poisson</a:t>
            </a:r>
          </a:p>
          <a:p>
            <a:r>
              <a:rPr lang="fr-FR" dirty="0" smtClean="0"/>
              <a:t>Des herbes (pour manger) et des herbes médicinales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10. Avec quoi étaient fabriqué les pinceaux et la peinture qu’ils utilisaient ?</a:t>
            </a:r>
          </a:p>
          <a:p>
            <a:r>
              <a:rPr lang="fr-FR" dirty="0" smtClean="0"/>
              <a:t>Les pinceaux étaient fabriqués avec des poils (de blaireau, et sans doute d’autres animaux), liés sur un petit bâton.</a:t>
            </a:r>
          </a:p>
          <a:p>
            <a:r>
              <a:rPr lang="fr-FR" dirty="0" smtClean="0"/>
              <a:t>Les couleurs étaient fabriquées avec de la terre, de différentes couleurs, mélangée à de la graisse de renne.</a:t>
            </a:r>
          </a:p>
          <a:p>
            <a:r>
              <a:rPr lang="fr-FR" i="1" dirty="0" smtClean="0"/>
              <a:t>Ils utilisaient aussi des plantes écrasées.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11. Qu’est-ce qu’une « lampe à graisse » ? Utilise le dictionnaire pour t’aider.</a:t>
            </a:r>
          </a:p>
          <a:p>
            <a:r>
              <a:rPr lang="fr-FR" dirty="0" smtClean="0"/>
              <a:t>Une lampe à graisse c’est un petit récipient (souvent une pierre ronde</a:t>
            </a:r>
          </a:p>
          <a:p>
            <a:r>
              <a:rPr lang="fr-FR" dirty="0" smtClean="0"/>
              <a:t>et creusée), dans laquelle on met de la graisse de renne, et une petite</a:t>
            </a:r>
          </a:p>
          <a:p>
            <a:r>
              <a:rPr lang="fr-FR" dirty="0" smtClean="0"/>
              <a:t>mèche.</a:t>
            </a:r>
          </a:p>
        </p:txBody>
      </p:sp>
    </p:spTree>
    <p:extLst>
      <p:ext uri="{BB962C8B-B14F-4D97-AF65-F5344CB8AC3E}">
        <p14:creationId xmlns:p14="http://schemas.microsoft.com/office/powerpoint/2010/main" val="15936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 renne			Le cheval			Le lynx</a:t>
            </a:r>
          </a:p>
          <a:p>
            <a:r>
              <a:rPr lang="fr-FR" dirty="0" smtClean="0"/>
              <a:t>L’écureuil			Le blaireau		Le taureau</a:t>
            </a:r>
          </a:p>
          <a:p>
            <a:r>
              <a:rPr lang="fr-FR" dirty="0" smtClean="0"/>
              <a:t>Le cerf			L’ours			Le bison</a:t>
            </a:r>
          </a:p>
          <a:p>
            <a:r>
              <a:rPr lang="fr-FR" dirty="0" smtClean="0"/>
              <a:t>Les abeilles		Le loup			Le bouquetin</a:t>
            </a:r>
          </a:p>
          <a:p>
            <a:r>
              <a:rPr lang="fr-FR" dirty="0" smtClean="0"/>
              <a:t>Des poissons : le saumon	Des oiseaux</a:t>
            </a:r>
          </a:p>
          <a:p>
            <a:r>
              <a:rPr lang="fr-FR" dirty="0" smtClean="0"/>
              <a:t>Le mammouth, </a:t>
            </a:r>
            <a:r>
              <a:rPr lang="fr-FR" smtClean="0"/>
              <a:t>qui </a:t>
            </a:r>
            <a:r>
              <a:rPr lang="fr-FR" smtClean="0"/>
              <a:t>vivait </a:t>
            </a:r>
            <a:r>
              <a:rPr lang="fr-FR" dirty="0" smtClean="0"/>
              <a:t>loin plus au nord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899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 renne			Le cheval			Le lynx</a:t>
            </a:r>
          </a:p>
          <a:p>
            <a:r>
              <a:rPr lang="fr-FR" dirty="0" smtClean="0"/>
              <a:t>L’écureuil			Le blaireau		Le taureau</a:t>
            </a:r>
          </a:p>
          <a:p>
            <a:r>
              <a:rPr lang="fr-FR" dirty="0" smtClean="0"/>
              <a:t>Le cerf			L’ours			Le bison</a:t>
            </a:r>
          </a:p>
          <a:p>
            <a:r>
              <a:rPr lang="fr-FR" dirty="0" smtClean="0"/>
              <a:t>Les abeilles		Le loup			Le bouquetin</a:t>
            </a:r>
          </a:p>
          <a:p>
            <a:r>
              <a:rPr lang="fr-FR" dirty="0" smtClean="0"/>
              <a:t>Des poissons : le saumon	Des oiseaux</a:t>
            </a:r>
          </a:p>
          <a:p>
            <a:r>
              <a:rPr lang="fr-FR" dirty="0" smtClean="0"/>
              <a:t>Le mammouth, </a:t>
            </a:r>
            <a:r>
              <a:rPr lang="fr-FR" smtClean="0"/>
              <a:t>qui </a:t>
            </a:r>
            <a:r>
              <a:rPr lang="fr-FR" smtClean="0"/>
              <a:t>vivait </a:t>
            </a:r>
            <a:r>
              <a:rPr lang="fr-FR" dirty="0" smtClean="0"/>
              <a:t>loin plus au nord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13. Que doit faire la tribu à la fin du printemps / début de l’été 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8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 renne			Le cheval			Le lynx</a:t>
            </a:r>
          </a:p>
          <a:p>
            <a:r>
              <a:rPr lang="fr-FR" dirty="0" smtClean="0"/>
              <a:t>L’écureuil			Le blaireau		Le taureau</a:t>
            </a:r>
          </a:p>
          <a:p>
            <a:r>
              <a:rPr lang="fr-FR" dirty="0" smtClean="0"/>
              <a:t>Le cerf			L’ours			Le bison</a:t>
            </a:r>
          </a:p>
          <a:p>
            <a:r>
              <a:rPr lang="fr-FR" dirty="0" smtClean="0"/>
              <a:t>Les abeilles		Le loup			Le bouquetin</a:t>
            </a:r>
          </a:p>
          <a:p>
            <a:r>
              <a:rPr lang="fr-FR" dirty="0" smtClean="0"/>
              <a:t>Des poissons : le saumon	Des oiseaux</a:t>
            </a:r>
          </a:p>
          <a:p>
            <a:r>
              <a:rPr lang="fr-FR" dirty="0" smtClean="0"/>
              <a:t>Le mammouth, </a:t>
            </a:r>
            <a:r>
              <a:rPr lang="fr-FR" smtClean="0"/>
              <a:t>qui </a:t>
            </a:r>
            <a:r>
              <a:rPr lang="fr-FR" smtClean="0"/>
              <a:t>vivait </a:t>
            </a:r>
            <a:r>
              <a:rPr lang="fr-FR" dirty="0" smtClean="0"/>
              <a:t>loin plus au nord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13. Que doit faire la tribu à la fin du printemps / début de l’été ?</a:t>
            </a:r>
          </a:p>
          <a:p>
            <a:r>
              <a:rPr lang="fr-FR" dirty="0" smtClean="0"/>
              <a:t>Les hommes doivent partir de la vallée, pour suivre les troupeaux de rennes qui partent vers leurs pâturages d’été.</a:t>
            </a:r>
          </a:p>
          <a:p>
            <a:r>
              <a:rPr lang="fr-FR" dirty="0" smtClean="0"/>
              <a:t>Ils reviendront à l’automne, quand les rennes reviendront passer l’hiver dans la vallée.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28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 renne			Le cheval			Le lynx</a:t>
            </a:r>
          </a:p>
          <a:p>
            <a:r>
              <a:rPr lang="fr-FR" dirty="0" smtClean="0"/>
              <a:t>L’écureuil			Le blaireau		Le taureau</a:t>
            </a:r>
          </a:p>
          <a:p>
            <a:r>
              <a:rPr lang="fr-FR" dirty="0" smtClean="0"/>
              <a:t>Le cerf			L’ours			Le bison</a:t>
            </a:r>
          </a:p>
          <a:p>
            <a:r>
              <a:rPr lang="fr-FR" dirty="0" smtClean="0"/>
              <a:t>Les abeilles		Le loup			Le bouquetin</a:t>
            </a:r>
          </a:p>
          <a:p>
            <a:r>
              <a:rPr lang="fr-FR" dirty="0" smtClean="0"/>
              <a:t>Des poissons : le saumon	Des oiseaux</a:t>
            </a:r>
          </a:p>
          <a:p>
            <a:r>
              <a:rPr lang="fr-FR" dirty="0" smtClean="0"/>
              <a:t>Le mammouth, </a:t>
            </a:r>
            <a:r>
              <a:rPr lang="fr-FR" smtClean="0"/>
              <a:t>qui </a:t>
            </a:r>
            <a:r>
              <a:rPr lang="fr-FR" smtClean="0"/>
              <a:t>vivait </a:t>
            </a:r>
            <a:r>
              <a:rPr lang="fr-FR" dirty="0" smtClean="0"/>
              <a:t>loin plus au nord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13. Que doit faire la tribu à la fin du printemps / début de l’été ?</a:t>
            </a:r>
          </a:p>
          <a:p>
            <a:r>
              <a:rPr lang="fr-FR" dirty="0" smtClean="0"/>
              <a:t>Les hommes doivent partir de la vallée, pour suivre les troupeaux de rennes qui partent vers leurs pâturages d’été.</a:t>
            </a:r>
          </a:p>
          <a:p>
            <a:r>
              <a:rPr lang="fr-FR" dirty="0" smtClean="0"/>
              <a:t>Ils reviendront à l’automne, quand les rennes reviendront passer l’hiver dans la vallée.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14. De quel objet se servait-on pour pêcher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7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12. Quels sont les différents animaux qui vivaient à cette époque ? (attention, on en trouve dans plusieurs </a:t>
            </a:r>
            <a:r>
              <a:rPr lang="fr-FR" dirty="0" smtClean="0">
                <a:solidFill>
                  <a:srgbClr val="0000CC"/>
                </a:solidFill>
              </a:rPr>
              <a:t>pages)</a:t>
            </a:r>
            <a:endParaRPr lang="fr-FR" dirty="0">
              <a:solidFill>
                <a:srgbClr val="0000CC"/>
              </a:solidFill>
            </a:endParaRPr>
          </a:p>
          <a:p>
            <a:r>
              <a:rPr lang="fr-FR" dirty="0" smtClean="0"/>
              <a:t>Le renne			Le cheval			Le lynx</a:t>
            </a:r>
          </a:p>
          <a:p>
            <a:r>
              <a:rPr lang="fr-FR" dirty="0" smtClean="0"/>
              <a:t>L’écureuil			Le blaireau		Le taureau</a:t>
            </a:r>
          </a:p>
          <a:p>
            <a:r>
              <a:rPr lang="fr-FR" dirty="0" smtClean="0"/>
              <a:t>Le cerf			L’ours			Le bison</a:t>
            </a:r>
          </a:p>
          <a:p>
            <a:r>
              <a:rPr lang="fr-FR" dirty="0" smtClean="0"/>
              <a:t>Les abeilles		Le loup			Le bouquetin</a:t>
            </a:r>
          </a:p>
          <a:p>
            <a:r>
              <a:rPr lang="fr-FR" dirty="0" smtClean="0"/>
              <a:t>Des poissons : le saumon	Des oiseaux</a:t>
            </a:r>
          </a:p>
          <a:p>
            <a:r>
              <a:rPr lang="fr-FR" dirty="0" smtClean="0"/>
              <a:t>Le mammouth, </a:t>
            </a:r>
            <a:r>
              <a:rPr lang="fr-FR" smtClean="0"/>
              <a:t>qui </a:t>
            </a:r>
            <a:r>
              <a:rPr lang="fr-FR" smtClean="0"/>
              <a:t>vivait </a:t>
            </a:r>
            <a:r>
              <a:rPr lang="fr-FR" dirty="0" smtClean="0"/>
              <a:t>loin plus au nord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13. Que doit faire la tribu à la fin du printemps / début de l’été ?</a:t>
            </a:r>
          </a:p>
          <a:p>
            <a:r>
              <a:rPr lang="fr-FR" dirty="0" smtClean="0"/>
              <a:t>Les hommes doivent partir de la vallée, pour suivre les troupeaux de rennes qui partent vers leurs pâturages d’été.</a:t>
            </a:r>
          </a:p>
          <a:p>
            <a:r>
              <a:rPr lang="fr-FR" dirty="0" smtClean="0"/>
              <a:t>Ils reviendront à l’automne, quand les rennes reviendront passer l’hiver dans la vallée.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14. De quel objet se servait-on pour pêcher ?</a:t>
            </a:r>
          </a:p>
          <a:p>
            <a:r>
              <a:rPr lang="fr-FR" dirty="0" smtClean="0"/>
              <a:t>On se servait d’un harpon.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5125"/>
            <a:ext cx="356611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15. Quelles étaient les différentes façons de trouver de la nourriture 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0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15. Quelles étaient les différentes façons de trouver de la nourriture ?</a:t>
            </a:r>
          </a:p>
          <a:p>
            <a:r>
              <a:rPr lang="fr-FR" dirty="0" smtClean="0"/>
              <a:t>Les hommes chassaient (pour la viande), ils pêchaient (pour le poisson) et ils cueillaient des baies, des racines, des herbes.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15. Quelles étaient les différentes façons de trouver de la nourriture ?</a:t>
            </a:r>
          </a:p>
          <a:p>
            <a:r>
              <a:rPr lang="fr-FR" dirty="0" smtClean="0"/>
              <a:t>Les hommes chassaient (pour la viande), ils pêchaient (pour le poisson) et ils cueillaient des baies, des racines, des herbes.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16. Qu’est-ce que le feu apportait aux hommes 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562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8424936" cy="6408712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15. Quelles étaient les différentes façons de trouver de la nourriture ?</a:t>
            </a:r>
          </a:p>
          <a:p>
            <a:r>
              <a:rPr lang="fr-FR" dirty="0" smtClean="0"/>
              <a:t>Les hommes chassaient (pour la viande), ils pêchaient (pour le poisson) et ils cueillaient des baies, des racines, des herbes.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16. Qu’est-ce que le feu apportait aux hommes ?</a:t>
            </a:r>
          </a:p>
          <a:p>
            <a:r>
              <a:rPr lang="fr-FR" dirty="0" smtClean="0"/>
              <a:t>Le feu réchauffait, le feu éclairait, le feu protégeait des animaux, le feu permettait de cuire les aliments, en particulier la viande.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496944" cy="583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1841" y="6101798"/>
            <a:ext cx="5904656" cy="3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Reconstitution d’un campement de chasseurs de rennes dans les Pyrénées.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 smtClean="0"/>
              <a:t>- pour avoir de l’eau</a:t>
            </a:r>
          </a:p>
          <a:p>
            <a:r>
              <a:rPr lang="fr-FR" dirty="0" smtClean="0"/>
              <a:t>- pour être protéger par la falaise (vent, pluie, danger…)</a:t>
            </a:r>
          </a:p>
          <a:p>
            <a:r>
              <a:rPr lang="fr-FR" dirty="0" smtClean="0"/>
              <a:t>- pour voir bien loin le danger qui arrive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6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 smtClean="0"/>
              <a:t>- pour avoir de l’eau</a:t>
            </a:r>
          </a:p>
          <a:p>
            <a:r>
              <a:rPr lang="fr-FR" dirty="0" smtClean="0"/>
              <a:t>- pour être protéger par la falaise (vent, pluie, danger…)</a:t>
            </a:r>
          </a:p>
          <a:p>
            <a:r>
              <a:rPr lang="fr-FR" dirty="0" smtClean="0"/>
              <a:t>- pour voir bien loin le danger qui arrive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3. Comment allumait-on le feu à cette époque 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54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 smtClean="0"/>
              <a:t>- pour avoir de l’eau</a:t>
            </a:r>
          </a:p>
          <a:p>
            <a:r>
              <a:rPr lang="fr-FR" dirty="0" smtClean="0"/>
              <a:t>- pour être protéger par la falaise (vent, pluie, danger…)</a:t>
            </a:r>
          </a:p>
          <a:p>
            <a:r>
              <a:rPr lang="fr-FR" dirty="0" smtClean="0"/>
              <a:t>- pour voir bien loin le danger qui arrive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3. Comment allumait-on le feu à cette époque ?</a:t>
            </a:r>
          </a:p>
          <a:p>
            <a:r>
              <a:rPr lang="fr-FR" dirty="0" smtClean="0"/>
              <a:t>Il fallait faire un petit tas de mousse sèche (herbes sèches, brindilles…).</a:t>
            </a:r>
          </a:p>
          <a:p>
            <a:r>
              <a:rPr lang="fr-FR" dirty="0" smtClean="0"/>
              <a:t>Y mettre un morceau de bois tendre.</a:t>
            </a:r>
          </a:p>
          <a:p>
            <a:r>
              <a:rPr lang="fr-FR" dirty="0" smtClean="0"/>
              <a:t>Poser sur le bois tendre un morceau de bois dur et le faire rouler</a:t>
            </a:r>
          </a:p>
          <a:p>
            <a:r>
              <a:rPr lang="fr-FR" dirty="0" smtClean="0"/>
              <a:t>très vite entre ses mains.</a:t>
            </a:r>
          </a:p>
          <a:p>
            <a:r>
              <a:rPr lang="fr-FR" dirty="0" smtClean="0"/>
              <a:t>Souffler sur les petites braises pour enflammer la mousse.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8" y="3356992"/>
            <a:ext cx="18716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0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Aborder la vie des hommes de </a:t>
            </a:r>
            <a:r>
              <a:rPr lang="fr-FR" dirty="0" smtClean="0"/>
              <a:t>Cro-Magnon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1. Où est placé le campement ? Qu’y a-t-il autour ?</a:t>
            </a:r>
          </a:p>
          <a:p>
            <a:r>
              <a:rPr lang="fr-FR" dirty="0" smtClean="0"/>
              <a:t>Le campement est sous l’avancée d’une grande falaise qui domine la vallée, au bord d’une rivière.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2. A ton avis, pourquoi la tribu a-t-elle choisi cet emplacement pour son campement ? (plusieurs raisons)</a:t>
            </a:r>
          </a:p>
          <a:p>
            <a:r>
              <a:rPr lang="fr-FR" dirty="0" smtClean="0"/>
              <a:t>- pour avoir de l’eau</a:t>
            </a:r>
          </a:p>
          <a:p>
            <a:r>
              <a:rPr lang="fr-FR" dirty="0" smtClean="0"/>
              <a:t>- pour être protéger par la falaise (vent, pluie, danger…)</a:t>
            </a:r>
          </a:p>
          <a:p>
            <a:r>
              <a:rPr lang="fr-FR" dirty="0" smtClean="0"/>
              <a:t>- pour voir bien loin le danger qui arrive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3. Comment allumait-on le feu à cette époque ?</a:t>
            </a:r>
          </a:p>
          <a:p>
            <a:r>
              <a:rPr lang="fr-FR" dirty="0" smtClean="0"/>
              <a:t>Il fallait faire un petit tas de mousse sèche (herbes sèches, brindilles…).</a:t>
            </a:r>
          </a:p>
          <a:p>
            <a:r>
              <a:rPr lang="fr-FR" dirty="0" smtClean="0"/>
              <a:t>Y mettre un morceau de bois tendre.</a:t>
            </a:r>
          </a:p>
          <a:p>
            <a:r>
              <a:rPr lang="fr-FR" dirty="0" smtClean="0"/>
              <a:t>Poser sur le bois tendre un morceau de bois dur et le faire rouler</a:t>
            </a:r>
          </a:p>
          <a:p>
            <a:r>
              <a:rPr lang="fr-FR" dirty="0" smtClean="0"/>
              <a:t>très vite entre ses mains.</a:t>
            </a:r>
          </a:p>
          <a:p>
            <a:r>
              <a:rPr lang="fr-FR" dirty="0" smtClean="0"/>
              <a:t>Souffler sur les petites braises pour enflammer la mousse.</a:t>
            </a:r>
          </a:p>
          <a:p>
            <a:pPr>
              <a:spcBef>
                <a:spcPts val="900"/>
              </a:spcBef>
            </a:pPr>
            <a:r>
              <a:rPr lang="fr-FR" dirty="0">
                <a:solidFill>
                  <a:srgbClr val="0000CC"/>
                </a:solidFill>
              </a:rPr>
              <a:t>4. Comment les hommes de cette époque faisaient-il cuire leurs aliments ?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8" y="3356992"/>
            <a:ext cx="18716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1848</Words>
  <Application>Microsoft Office PowerPoint</Application>
  <PresentationFormat>Affichage à l'écran (4:3)</PresentationFormat>
  <Paragraphs>264</Paragraphs>
  <Slides>35</Slides>
  <Notes>35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Aborder la vie des hommes de Cro-Magnon</vt:lpstr>
      <vt:lpstr>Aborder la vie des hommes de Cro-Magnon</vt:lpstr>
      <vt:lpstr>Présentation PowerPoint</vt:lpstr>
      <vt:lpstr>Présentation PowerPoint</vt:lpstr>
      <vt:lpstr>Aborder la vie des hommes de Cro-Magnon</vt:lpstr>
      <vt:lpstr>Aborder la vie des hommes de Cro-Magnon</vt:lpstr>
      <vt:lpstr>Aborder la vie des hommes de Cro-Magnon</vt:lpstr>
      <vt:lpstr>Aborder la vie des hommes de Cro-Magnon</vt:lpstr>
      <vt:lpstr>Aborder la vie des hommes de Cro-Magnon</vt:lpstr>
      <vt:lpstr>Aborder la vie des hommes de Cro-Magnon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Enge</dc:creator>
  <cp:lastModifiedBy>Enge</cp:lastModifiedBy>
  <cp:revision>17</cp:revision>
  <dcterms:created xsi:type="dcterms:W3CDTF">2012-02-02T19:16:46Z</dcterms:created>
  <dcterms:modified xsi:type="dcterms:W3CDTF">2012-02-10T10:02:09Z</dcterms:modified>
</cp:coreProperties>
</file>