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CF9E-477C-4B91-AB92-43DB7ACF28F1}" type="datetimeFigureOut">
              <a:rPr lang="fr-FR" smtClean="0"/>
              <a:t>24/04/2012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D3F0F-10CB-4B97-A4B0-EF401D7593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92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3F0F-10CB-4B97-A4B0-EF401D7593C7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FC3A-F1A3-4F5A-ACCE-B42FC601A158}" type="datetimeFigureOut">
              <a:rPr lang="fr-FR" smtClean="0"/>
              <a:pPr/>
              <a:t>24/04/2012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37C2-26FE-41FA-B459-1D0DC93B95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332656"/>
            <a:ext cx="8280920" cy="509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800"/>
              </a:lnSpc>
            </a:pP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~ ~ ~ ~ ~ ~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Vivant ou non vivant ?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Les animaux et les plantes sont des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êtres vivants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 smtClean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Un être vivant est une chose qui :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 smtClean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se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développe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(grandit) : la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croissance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se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reproduit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: la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reproduction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se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nourrit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: la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nutrition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respire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: la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respiration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Il faut les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4 conditions </a:t>
            </a:r>
            <a:r>
              <a:rPr lang="fr-FR" sz="2000" dirty="0" smtClean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pour dire qu’une chose est un être vivant. Si une seule des conditions n’est pas là, ce n’est pas un être vivant.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</a:p>
          <a:p>
            <a:pPr algn="just">
              <a:lnSpc>
                <a:spcPts val="2800"/>
              </a:lnSpc>
            </a:pP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Les êtres vivants sont classés en plusieurs groupes : </a:t>
            </a:r>
            <a:r>
              <a:rPr lang="fr-FR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les </a:t>
            </a:r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animaux</a:t>
            </a: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les </a:t>
            </a:r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végétaux</a:t>
            </a: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les champignons </a:t>
            </a:r>
            <a:r>
              <a:rPr lang="fr-FR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  <a:buFontTx/>
              <a:buChar char="-"/>
            </a:pPr>
            <a:r>
              <a:rPr lang="fr-FR" sz="2000" dirty="0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les micro-organismes </a:t>
            </a:r>
            <a:r>
              <a:rPr lang="fr-FR" sz="2000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  <a:sym typeface="Wingdings 3"/>
              </a:rPr>
              <a:t></a:t>
            </a:r>
            <a:endParaRPr lang="fr-FR" sz="2000" dirty="0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120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CANDUSSO Laurent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Enge</cp:lastModifiedBy>
  <cp:revision>9</cp:revision>
  <dcterms:created xsi:type="dcterms:W3CDTF">2010-06-03T19:06:56Z</dcterms:created>
  <dcterms:modified xsi:type="dcterms:W3CDTF">2012-04-24T15:16:47Z</dcterms:modified>
</cp:coreProperties>
</file>