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3400" cy="7561263"/>
  <p:notesSz cx="6881813" cy="10002838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888" y="-91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FD9C3-8890-4554-916A-12FBAE16101A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90575" y="750888"/>
            <a:ext cx="53022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751388"/>
            <a:ext cx="5505450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8291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7313" y="9501188"/>
            <a:ext cx="2982912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3401-CE01-4537-953A-FBA0CFE43E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768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3401-CE01-4537-953A-FBA0CFE43ED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11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2B08-358A-44E1-8FB3-AAD4BF03D080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D9C-CD9D-4FAA-93B0-1967BE55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16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2B08-358A-44E1-8FB3-AAD4BF03D080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D9C-CD9D-4FAA-93B0-1967BE55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53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2B08-358A-44E1-8FB3-AAD4BF03D080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D9C-CD9D-4FAA-93B0-1967BE55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40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2B08-358A-44E1-8FB3-AAD4BF03D080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D9C-CD9D-4FAA-93B0-1967BE55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52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2B08-358A-44E1-8FB3-AAD4BF03D080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D9C-CD9D-4FAA-93B0-1967BE55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97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2B08-358A-44E1-8FB3-AAD4BF03D080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D9C-CD9D-4FAA-93B0-1967BE55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60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2B08-358A-44E1-8FB3-AAD4BF03D080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D9C-CD9D-4FAA-93B0-1967BE55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42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2B08-358A-44E1-8FB3-AAD4BF03D080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D9C-CD9D-4FAA-93B0-1967BE55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43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2B08-358A-44E1-8FB3-AAD4BF03D080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D9C-CD9D-4FAA-93B0-1967BE55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33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2B08-358A-44E1-8FB3-AAD4BF03D080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D9C-CD9D-4FAA-93B0-1967BE55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88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2B08-358A-44E1-8FB3-AAD4BF03D080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D9C-CD9D-4FAA-93B0-1967BE55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10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52B08-358A-44E1-8FB3-AAD4BF03D080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DD9C-CD9D-4FAA-93B0-1967BE55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85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-27699"/>
            <a:ext cx="9089390" cy="1620771"/>
          </a:xfrm>
        </p:spPr>
        <p:txBody>
          <a:bodyPr>
            <a:normAutofit/>
          </a:bodyPr>
          <a:lstStyle/>
          <a:p>
            <a:r>
              <a:rPr lang="fr-FR" sz="4100" b="1" dirty="0">
                <a:solidFill>
                  <a:schemeClr val="accent5">
                    <a:lumMod val="75000"/>
                  </a:schemeClr>
                </a:solidFill>
                <a:latin typeface="Pere Castor" panose="00000400000000000000" pitchFamily="2" charset="0"/>
              </a:rPr>
              <a:t>Musique du monde</a:t>
            </a:r>
            <a:br>
              <a:rPr lang="fr-FR" sz="4100" b="1" dirty="0">
                <a:solidFill>
                  <a:schemeClr val="accent5">
                    <a:lumMod val="75000"/>
                  </a:schemeClr>
                </a:solidFill>
                <a:latin typeface="Pere Castor" panose="00000400000000000000" pitchFamily="2" charset="0"/>
              </a:rPr>
            </a:br>
            <a:r>
              <a:rPr lang="fr-FR" sz="4100" b="1" dirty="0" smtClean="0">
                <a:solidFill>
                  <a:schemeClr val="accent5">
                    <a:lumMod val="75000"/>
                  </a:schemeClr>
                </a:solidFill>
                <a:latin typeface="Pere Castor" panose="00000400000000000000" pitchFamily="2" charset="0"/>
              </a:rPr>
              <a:t>Russie – Ballet des poussins dans leur coque</a:t>
            </a:r>
            <a:endParaRPr lang="fr-FR" sz="4100" b="1" dirty="0">
              <a:solidFill>
                <a:schemeClr val="accent5">
                  <a:lumMod val="75000"/>
                </a:schemeClr>
              </a:solidFill>
              <a:latin typeface="Pere Castor" panose="000004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743602" y="6063179"/>
            <a:ext cx="3711431" cy="967099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lvl="1" algn="r">
              <a:lnSpc>
                <a:spcPct val="80000"/>
              </a:lnSpc>
            </a:pPr>
            <a:r>
              <a:rPr lang="fr-FR" sz="4000" b="1" dirty="0" smtClean="0">
                <a:solidFill>
                  <a:schemeClr val="accent5">
                    <a:lumMod val="75000"/>
                  </a:schemeClr>
                </a:solidFill>
                <a:latin typeface="Ecriture A" pitchFamily="50" charset="0"/>
              </a:rPr>
              <a:t>Esquisse pour le ballet</a:t>
            </a:r>
          </a:p>
          <a:p>
            <a:pPr lvl="1" algn="r">
              <a:lnSpc>
                <a:spcPct val="80000"/>
              </a:lnSpc>
            </a:pPr>
            <a:r>
              <a:rPr lang="fr-FR" sz="3000" b="1" dirty="0" smtClean="0">
                <a:solidFill>
                  <a:schemeClr val="accent5">
                    <a:lumMod val="75000"/>
                  </a:schemeClr>
                </a:solidFill>
                <a:latin typeface="Ecriture A" pitchFamily="50" charset="0"/>
              </a:rPr>
              <a:t>	Victor Hartmann</a:t>
            </a:r>
            <a:endParaRPr lang="fr-FR" sz="3000" b="1" dirty="0">
              <a:solidFill>
                <a:schemeClr val="accent5">
                  <a:lumMod val="75000"/>
                </a:schemeClr>
              </a:solidFill>
              <a:latin typeface="Ecriture A" pitchFamily="50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908" y="2170732"/>
            <a:ext cx="3236125" cy="3892447"/>
          </a:xfrm>
          <a:prstGeom prst="rect">
            <a:avLst/>
          </a:prstGeom>
        </p:spPr>
      </p:pic>
      <p:pic>
        <p:nvPicPr>
          <p:cNvPr id="6" name="Picture 2" descr="alt=Description de cette image, également commentée ci-aprè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19" y="3886124"/>
            <a:ext cx="209550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0119" y="6876973"/>
            <a:ext cx="37404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lnSpc>
                <a:spcPct val="80000"/>
              </a:lnSpc>
            </a:pPr>
            <a:r>
              <a:rPr lang="fr-FR" sz="3000" b="1" dirty="0">
                <a:solidFill>
                  <a:schemeClr val="accent5">
                    <a:lumMod val="75000"/>
                  </a:schemeClr>
                </a:solidFill>
                <a:latin typeface="Ecriture A" pitchFamily="50" charset="0"/>
              </a:rPr>
              <a:t>Modeste Petrovitch </a:t>
            </a:r>
            <a:r>
              <a:rPr lang="fr-FR" sz="4000" b="1" dirty="0">
                <a:solidFill>
                  <a:schemeClr val="accent5">
                    <a:lumMod val="75000"/>
                  </a:schemeClr>
                </a:solidFill>
                <a:latin typeface="Ecriture A" pitchFamily="50" charset="0"/>
              </a:rPr>
              <a:t>Moussorgski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276" y="1447630"/>
            <a:ext cx="4464496" cy="229475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962852" y="3655292"/>
            <a:ext cx="30319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lnSpc>
                <a:spcPct val="80000"/>
              </a:lnSpc>
            </a:pPr>
            <a:r>
              <a:rPr lang="fr-FR" sz="3000" b="1" dirty="0" smtClean="0">
                <a:solidFill>
                  <a:schemeClr val="accent5">
                    <a:lumMod val="75000"/>
                  </a:schemeClr>
                </a:solidFill>
                <a:latin typeface="Ecriture A" pitchFamily="50" charset="0"/>
              </a:rPr>
              <a:t>Piano à queue et piano droit</a:t>
            </a:r>
            <a:endParaRPr lang="fr-FR" sz="4000" b="1" dirty="0">
              <a:solidFill>
                <a:schemeClr val="accent5">
                  <a:lumMod val="75000"/>
                </a:schemeClr>
              </a:solidFill>
              <a:latin typeface="Ecriture A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2444" y="4504386"/>
            <a:ext cx="3629150" cy="1754326"/>
          </a:xfrm>
          <a:prstGeom prst="rect">
            <a:avLst/>
          </a:prstGeom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1800" dirty="0" smtClean="0"/>
              <a:t>« Tableaux </a:t>
            </a:r>
            <a:r>
              <a:rPr lang="fr-FR" sz="1800" dirty="0"/>
              <a:t>d'une </a:t>
            </a:r>
            <a:r>
              <a:rPr lang="fr-FR" sz="1800" dirty="0" smtClean="0"/>
              <a:t>exposition », est </a:t>
            </a:r>
            <a:r>
              <a:rPr lang="fr-FR" sz="1800" dirty="0"/>
              <a:t>une </a:t>
            </a:r>
            <a:r>
              <a:rPr lang="fr-FR" sz="1800" dirty="0" smtClean="0"/>
              <a:t>série </a:t>
            </a:r>
            <a:r>
              <a:rPr lang="fr-FR" sz="1800" dirty="0"/>
              <a:t>de dix pièces pour </a:t>
            </a:r>
            <a:r>
              <a:rPr lang="fr-FR" sz="1800" dirty="0" smtClean="0"/>
              <a:t>piano, composée </a:t>
            </a:r>
            <a:r>
              <a:rPr lang="fr-FR" sz="1800" dirty="0"/>
              <a:t>par Modeste Moussorgski en juin et juillet 1874</a:t>
            </a:r>
            <a:r>
              <a:rPr lang="fr-FR" sz="1800" dirty="0" smtClean="0"/>
              <a:t>.</a:t>
            </a:r>
          </a:p>
          <a:p>
            <a:pPr algn="just"/>
            <a:r>
              <a:rPr lang="fr-FR" sz="1800" dirty="0" smtClean="0"/>
              <a:t>Chaque pièce est inspirée d’une œuvre du peintre Victor Hartmann.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5596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18</Words>
  <Application>Microsoft Office PowerPoint</Application>
  <PresentationFormat>Personnalisé</PresentationFormat>
  <Paragraphs>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Musique du monde Russie – Ballet des poussins dans leur coque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Musique du monde Australie – Winnawal burru</dc:title>
  <dc:creator>Enge</dc:creator>
  <cp:lastModifiedBy>Enge</cp:lastModifiedBy>
  <cp:revision>7</cp:revision>
  <cp:lastPrinted>2015-01-12T18:47:32Z</cp:lastPrinted>
  <dcterms:created xsi:type="dcterms:W3CDTF">2015-01-05T17:36:07Z</dcterms:created>
  <dcterms:modified xsi:type="dcterms:W3CDTF">2015-01-12T18:47:51Z</dcterms:modified>
</cp:coreProperties>
</file>