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3E840D2-7126-49FB-BB14-C86A337D6D59}" type="slidenum">
              <a:rPr lang="en-US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4C52E-49CC-4495-B4BF-F457614B0F7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840D2-7126-49FB-BB14-C86A337D6D5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3FA4D1-5C11-4F5D-817B-51B759F847B8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3577-64AE-4C42-B6E4-457555E83B22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DE9C2-56CC-45BA-BA4E-3E724C0809D8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37670-2340-4CE1-A112-15662F8CB948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250C7-05E9-45FA-A4B2-5F12D0C785BC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172C-9949-49E5-ACD7-6FEE01A302BA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66513-5A95-4D1F-973C-6712981A4B22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C5916-EAFF-4C36-B38C-10EC35D5B590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FF6DA-87E3-498F-BA4A-8082BAB4A13E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547D7-9250-419F-BAD7-855EE913C41F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629AF-FD09-46BA-8E71-DFB77B57EC63}" type="slidenum">
              <a:rPr lang="en-US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51E2334-5C3D-4F72-967C-CCE28B1A6FC2}" type="slidenum">
              <a:rPr lang="en-US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deserra.net/livret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neyluschool.ne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scol.education.fr/pid23391/programmes-ecole-colleg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764704"/>
            <a:ext cx="7560839" cy="2808312"/>
          </a:xfrm>
        </p:spPr>
        <p:txBody>
          <a:bodyPr/>
          <a:lstStyle/>
          <a:p>
            <a:r>
              <a:rPr lang="fr-FR" sz="7000" b="1" i="1" dirty="0" smtClean="0">
                <a:latin typeface="Cursive standard" pitchFamily="2" charset="0"/>
              </a:rPr>
              <a:t>Réunion d’informations</a:t>
            </a:r>
            <a:endParaRPr lang="fr-FR" sz="7000" b="1" i="1" dirty="0">
              <a:latin typeface="Cursive standard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581128"/>
            <a:ext cx="5256213" cy="1143000"/>
          </a:xfrm>
        </p:spPr>
        <p:txBody>
          <a:bodyPr/>
          <a:lstStyle/>
          <a:p>
            <a:pPr algn="r"/>
            <a:r>
              <a:rPr lang="fr-FR" sz="4000" b="1" dirty="0">
                <a:solidFill>
                  <a:schemeClr val="tx2"/>
                </a:solidFill>
                <a:latin typeface="Cursive standard" pitchFamily="2" charset="0"/>
                <a:ea typeface="+mj-ea"/>
                <a:cs typeface="+mj-cs"/>
              </a:rPr>
              <a:t>2010-2011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Découverte du monde CE2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8" cy="4525963"/>
          </a:xfrm>
        </p:spPr>
        <p:txBody>
          <a:bodyPr/>
          <a:lstStyle/>
          <a:p>
            <a:r>
              <a:rPr lang="fr-FR" b="1" dirty="0" smtClean="0"/>
              <a:t>Histoire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mesure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temps, frise chronologique, apparition de l’homme, les deux grandes périodes de la préhistoire, l’antiquité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smtClean="0"/>
              <a:t>Géographie</a:t>
            </a:r>
            <a:r>
              <a:rPr lang="fr-FR" dirty="0" smtClean="0"/>
              <a:t> :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planète,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</a:t>
            </a:r>
          </a:p>
          <a:p>
            <a:pPr indent="12700">
              <a:buNone/>
            </a:pPr>
            <a:r>
              <a:rPr lang="fr-FR" dirty="0"/>
              <a:t>grands ensembles </a:t>
            </a:r>
            <a:r>
              <a:rPr lang="fr-FR" dirty="0" smtClean="0"/>
              <a:t>planétaires,</a:t>
            </a:r>
          </a:p>
          <a:p>
            <a:pPr indent="12700">
              <a:buNone/>
            </a:pPr>
            <a:r>
              <a:rPr lang="fr-FR" dirty="0" smtClean="0"/>
              <a:t>les paysages </a:t>
            </a:r>
            <a:r>
              <a:rPr lang="fr-FR" dirty="0"/>
              <a:t>ruraux et urbains.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Sciences CE1 – CE2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Programmation en cours d’élaboration</a:t>
            </a:r>
          </a:p>
          <a:p>
            <a:endParaRPr lang="fr-FR" dirty="0"/>
          </a:p>
          <a:p>
            <a:r>
              <a:rPr lang="fr-FR" dirty="0" smtClean="0"/>
              <a:t>Première période :</a:t>
            </a:r>
          </a:p>
          <a:p>
            <a:pPr>
              <a:buNone/>
            </a:pPr>
            <a:r>
              <a:rPr lang="fr-FR" dirty="0" smtClean="0"/>
              <a:t>Identification des arbres</a:t>
            </a:r>
          </a:p>
          <a:p>
            <a:pPr>
              <a:buNone/>
            </a:pPr>
            <a:r>
              <a:rPr lang="fr-FR" dirty="0" smtClean="0"/>
              <a:t>Les 4 saisons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Organisation en école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Echange de service en anglais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Echange de service en géographie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Echange de service en histoire</a:t>
            </a:r>
          </a:p>
          <a:p>
            <a:endParaRPr lang="fr-FR" dirty="0"/>
          </a:p>
          <a:p>
            <a:r>
              <a:rPr lang="fr-FR" dirty="0" smtClean="0"/>
              <a:t>Sciences en groupe classe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Anglais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CE1 : le lundi avec M. Graveleau</a:t>
            </a:r>
          </a:p>
          <a:p>
            <a:endParaRPr lang="fr-FR" dirty="0" smtClean="0"/>
          </a:p>
          <a:p>
            <a:r>
              <a:rPr lang="fr-FR" dirty="0" smtClean="0"/>
              <a:t>CE2 : le lundi avec Mme Henry-Garçonnet</a:t>
            </a:r>
          </a:p>
          <a:p>
            <a:endParaRPr lang="fr-FR" dirty="0" smtClean="0"/>
          </a:p>
          <a:p>
            <a:r>
              <a:rPr lang="fr-FR" dirty="0" smtClean="0"/>
              <a:t>Mme Bonté: les CP en informa-</a:t>
            </a:r>
          </a:p>
          <a:p>
            <a:pPr>
              <a:buNone/>
            </a:pPr>
            <a:r>
              <a:rPr lang="fr-FR" dirty="0" smtClean="0"/>
              <a:t>tique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Découverte du monde CE1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En petit groupe classe, les jeudi et vendredi</a:t>
            </a:r>
          </a:p>
          <a:p>
            <a:r>
              <a:rPr lang="fr-FR" dirty="0" smtClean="0"/>
              <a:t>Mme Bonté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Découverte du monde CE2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b="1" dirty="0" smtClean="0"/>
              <a:t>Histoire</a:t>
            </a:r>
            <a:r>
              <a:rPr lang="fr-FR" dirty="0" smtClean="0"/>
              <a:t> : tous les CE2, mardi</a:t>
            </a:r>
          </a:p>
          <a:p>
            <a:pPr>
              <a:buNone/>
            </a:pPr>
            <a:r>
              <a:rPr lang="fr-FR" dirty="0" smtClean="0"/>
              <a:t>Les CE1 : poésie / BCD, M. Graveleau</a:t>
            </a:r>
          </a:p>
          <a:p>
            <a:pPr>
              <a:buNone/>
            </a:pPr>
            <a:endParaRPr lang="fr-FR" dirty="0"/>
          </a:p>
          <a:p>
            <a:r>
              <a:rPr lang="fr-FR" b="1" dirty="0" smtClean="0"/>
              <a:t>Géographie</a:t>
            </a:r>
            <a:r>
              <a:rPr lang="fr-FR" dirty="0" smtClean="0"/>
              <a:t> : tous les CE2, jeudi</a:t>
            </a:r>
          </a:p>
          <a:p>
            <a:pPr>
              <a:buNone/>
            </a:pPr>
            <a:r>
              <a:rPr lang="fr-FR" dirty="0" smtClean="0"/>
              <a:t>Les CE1 : arts visuels, EVS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Education physique et sportive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00201"/>
            <a:ext cx="7488832" cy="2476872"/>
          </a:xfrm>
        </p:spPr>
        <p:txBody>
          <a:bodyPr/>
          <a:lstStyle/>
          <a:p>
            <a:r>
              <a:rPr lang="fr-FR" dirty="0" smtClean="0"/>
              <a:t>Mardi : plateau sportif extérieur</a:t>
            </a:r>
          </a:p>
          <a:p>
            <a:pPr marL="1588" indent="-1588">
              <a:buNone/>
            </a:pPr>
            <a:r>
              <a:rPr lang="fr-FR" sz="2500" dirty="0" smtClean="0"/>
              <a:t>Chaussures de sport au pied ou dans un sac.</a:t>
            </a:r>
          </a:p>
          <a:p>
            <a:r>
              <a:rPr lang="fr-FR" dirty="0" smtClean="0"/>
              <a:t>Vendredi : </a:t>
            </a:r>
            <a:r>
              <a:rPr lang="fr-FR" dirty="0"/>
              <a:t>plateau sportif </a:t>
            </a:r>
            <a:r>
              <a:rPr lang="fr-FR" dirty="0" smtClean="0"/>
              <a:t>extérieur ou gymnase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3429000"/>
            <a:ext cx="5760640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lvl="0" indent="-1588">
              <a:spcBef>
                <a:spcPct val="20000"/>
              </a:spcBef>
              <a:tabLst>
                <a:tab pos="5472113" algn="l"/>
              </a:tabLst>
            </a:pPr>
            <a:r>
              <a:rPr lang="fr-FR" sz="2500" dirty="0">
                <a:latin typeface="+mn-lt"/>
              </a:rPr>
              <a:t>Chaussures de sport propres dans un sac</a:t>
            </a:r>
          </a:p>
          <a:p>
            <a:pPr marL="1588" lvl="0" indent="-1588">
              <a:spcBef>
                <a:spcPct val="20000"/>
              </a:spcBef>
              <a:tabLst>
                <a:tab pos="5472113" algn="l"/>
              </a:tabLst>
            </a:pPr>
            <a:endParaRPr lang="fr-FR" sz="2000" kern="0" dirty="0">
              <a:solidFill>
                <a:srgbClr val="000000"/>
              </a:solidFill>
              <a:latin typeface="Century Gothic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fr-FR" sz="2800" kern="0" dirty="0">
                <a:solidFill>
                  <a:srgbClr val="000000"/>
                </a:solidFill>
                <a:latin typeface="Century Gothic"/>
              </a:rPr>
              <a:t>Première et deuxième période : piscine seulement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Travail à la maison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Lecture : Silencieuse, un passage à voix haute, compréhension</a:t>
            </a:r>
          </a:p>
          <a:p>
            <a:r>
              <a:rPr lang="fr-FR" dirty="0" smtClean="0"/>
              <a:t>Lecture à voix haute</a:t>
            </a:r>
          </a:p>
          <a:p>
            <a:r>
              <a:rPr lang="fr-FR" dirty="0" smtClean="0"/>
              <a:t>Leçons : Par cœur et compréhension</a:t>
            </a:r>
          </a:p>
          <a:p>
            <a:r>
              <a:rPr lang="fr-FR" dirty="0" smtClean="0"/>
              <a:t>Mots de dictée</a:t>
            </a:r>
          </a:p>
          <a:p>
            <a:pPr>
              <a:buNone/>
            </a:pPr>
            <a:r>
              <a:rPr lang="fr-FR" dirty="0" smtClean="0"/>
              <a:t>CE1 : 12/semaine</a:t>
            </a:r>
          </a:p>
          <a:p>
            <a:pPr>
              <a:buNone/>
            </a:pPr>
            <a:r>
              <a:rPr lang="fr-FR" dirty="0" smtClean="0"/>
              <a:t>CE2 : 15/semaine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Défi-lecture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smtClean="0"/>
              <a:t>50 </a:t>
            </a:r>
            <a:r>
              <a:rPr lang="fr-FR" smtClean="0"/>
              <a:t>titres par </a:t>
            </a:r>
            <a:r>
              <a:rPr lang="fr-FR" dirty="0" smtClean="0"/>
              <a:t>niveau</a:t>
            </a:r>
          </a:p>
          <a:p>
            <a:r>
              <a:rPr lang="fr-FR" dirty="0" smtClean="0"/>
              <a:t>Niveaux 2 et 3 : en deux parties</a:t>
            </a:r>
          </a:p>
          <a:p>
            <a:r>
              <a:rPr lang="fr-FR" dirty="0" smtClean="0"/>
              <a:t>Niveaux 4 et 5 : une partie</a:t>
            </a:r>
          </a:p>
          <a:p>
            <a:r>
              <a:rPr lang="fr-FR" dirty="0" smtClean="0"/>
              <a:t>200 points pour passer de niveau</a:t>
            </a:r>
          </a:p>
          <a:p>
            <a:r>
              <a:rPr lang="fr-FR" dirty="0" smtClean="0"/>
              <a:t>Livre à la maison, en classe</a:t>
            </a:r>
          </a:p>
          <a:p>
            <a:pPr>
              <a:buNone/>
            </a:pPr>
            <a:r>
              <a:rPr lang="fr-FR" dirty="0" smtClean="0"/>
              <a:t>chaque matin</a:t>
            </a:r>
          </a:p>
          <a:p>
            <a:r>
              <a:rPr lang="fr-FR" dirty="0" smtClean="0"/>
              <a:t>1 fiche de question pour chaque</a:t>
            </a:r>
          </a:p>
          <a:p>
            <a:pPr>
              <a:buNone/>
            </a:pPr>
            <a:r>
              <a:rPr lang="fr-FR" dirty="0" smtClean="0"/>
              <a:t>livre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Odyssée poétique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1 classeur de 322 poésies</a:t>
            </a:r>
          </a:p>
          <a:p>
            <a:r>
              <a:rPr lang="fr-FR" dirty="0" smtClean="0"/>
              <a:t>Au rythme de l’enfant</a:t>
            </a:r>
          </a:p>
          <a:p>
            <a:r>
              <a:rPr lang="fr-FR" dirty="0" smtClean="0"/>
              <a:t>Chaque poésie : des points (la poésie + le reste)</a:t>
            </a:r>
          </a:p>
          <a:p>
            <a:r>
              <a:rPr lang="fr-FR" dirty="0" smtClean="0"/>
              <a:t>1 contrat à respecter sur la</a:t>
            </a:r>
          </a:p>
          <a:p>
            <a:pPr>
              <a:buNone/>
            </a:pPr>
            <a:r>
              <a:rPr lang="fr-FR" dirty="0" smtClean="0"/>
              <a:t>période :</a:t>
            </a:r>
          </a:p>
          <a:p>
            <a:pPr>
              <a:buNone/>
            </a:pPr>
            <a:r>
              <a:rPr lang="fr-FR" dirty="0" smtClean="0"/>
              <a:t>CE1 : 18 points</a:t>
            </a:r>
          </a:p>
          <a:p>
            <a:pPr>
              <a:buNone/>
            </a:pPr>
            <a:r>
              <a:rPr lang="fr-FR" dirty="0" smtClean="0"/>
              <a:t>CE2 : 24 points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993300"/>
                </a:solidFill>
              </a:rPr>
              <a:t>Matériel des enfants</a:t>
            </a:r>
            <a:endParaRPr lang="fr-FR" b="1" dirty="0">
              <a:solidFill>
                <a:srgbClr val="9933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7" cy="4525963"/>
          </a:xfrm>
        </p:spPr>
        <p:txBody>
          <a:bodyPr/>
          <a:lstStyle/>
          <a:p>
            <a:r>
              <a:rPr lang="fr-FR" dirty="0" smtClean="0"/>
              <a:t>La trousse</a:t>
            </a:r>
          </a:p>
          <a:p>
            <a:r>
              <a:rPr lang="fr-FR" dirty="0" smtClean="0"/>
              <a:t>Compas, équerre</a:t>
            </a:r>
            <a:endParaRPr lang="fr-FR" dirty="0"/>
          </a:p>
          <a:p>
            <a:r>
              <a:rPr lang="fr-FR" dirty="0" smtClean="0"/>
              <a:t>Le matériel de la maison</a:t>
            </a:r>
          </a:p>
          <a:p>
            <a:r>
              <a:rPr lang="fr-FR" dirty="0" smtClean="0"/>
              <a:t>Le cahier de travail à la maison</a:t>
            </a:r>
          </a:p>
          <a:p>
            <a:r>
              <a:rPr lang="fr-FR" dirty="0" smtClean="0"/>
              <a:t>Les cahiers retournant régulière-</a:t>
            </a:r>
          </a:p>
          <a:p>
            <a:pPr>
              <a:buNone/>
            </a:pPr>
            <a:r>
              <a:rPr lang="fr-FR" dirty="0" smtClean="0"/>
              <a:t>ment à la maison</a:t>
            </a:r>
          </a:p>
          <a:p>
            <a:r>
              <a:rPr lang="fr-FR" dirty="0" smtClean="0"/>
              <a:t>Les cahiers de classe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Le site de la classe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00200"/>
            <a:ext cx="7704856" cy="4525963"/>
          </a:xfrm>
        </p:spPr>
        <p:txBody>
          <a:bodyPr/>
          <a:lstStyle/>
          <a:p>
            <a:r>
              <a:rPr lang="fr-FR" dirty="0" smtClean="0"/>
              <a:t>Documents, leçons, informations diverses:</a:t>
            </a:r>
          </a:p>
          <a:p>
            <a:r>
              <a:rPr lang="fr-FR" dirty="0" smtClean="0">
                <a:hlinkClick r:id="rId3"/>
              </a:rPr>
              <a:t>www.angedeserra.net/livrets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Cahier de texte / agenda :</a:t>
            </a:r>
          </a:p>
          <a:p>
            <a:r>
              <a:rPr lang="fr-FR" dirty="0" smtClean="0">
                <a:hlinkClick r:id="rId4"/>
              </a:rPr>
              <a:t>http://www.beneyluschool.net/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Deux identifiants différents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Matériel de classe CE1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7" cy="4525963"/>
          </a:xfrm>
        </p:spPr>
        <p:txBody>
          <a:bodyPr/>
          <a:lstStyle/>
          <a:p>
            <a:r>
              <a:rPr lang="fr-FR" b="1" dirty="0" smtClean="0"/>
              <a:t>Français :</a:t>
            </a:r>
          </a:p>
          <a:p>
            <a:pPr marL="1588" indent="-1588">
              <a:buNone/>
            </a:pPr>
            <a:r>
              <a:rPr lang="fr-FR" dirty="0" smtClean="0"/>
              <a:t>Méthode complète Ribambelle</a:t>
            </a:r>
            <a:endParaRPr lang="fr-FR" dirty="0"/>
          </a:p>
        </p:txBody>
      </p:sp>
      <p:pic>
        <p:nvPicPr>
          <p:cNvPr id="9218" name="Picture 2" descr="http://www.ribambelle-hatier.com/images/couv_ce1_rouge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12976"/>
            <a:ext cx="2533650" cy="1428750"/>
          </a:xfrm>
          <a:prstGeom prst="rect">
            <a:avLst/>
          </a:prstGeom>
          <a:noFill/>
        </p:spPr>
      </p:pic>
      <p:pic>
        <p:nvPicPr>
          <p:cNvPr id="9220" name="Picture 4" descr="http://www.images.hachette-livre.fr/media/imgArticle/HATIER/2002/9782218737558_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869160"/>
            <a:ext cx="952500" cy="1276350"/>
          </a:xfrm>
          <a:prstGeom prst="rect">
            <a:avLst/>
          </a:prstGeom>
          <a:noFill/>
        </p:spPr>
      </p:pic>
      <p:pic>
        <p:nvPicPr>
          <p:cNvPr id="9222" name="Picture 6" descr="http://www.images.hachette-livre.fr/media/imgArticle/HATIER/2002/9782218741111_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725144"/>
            <a:ext cx="952500" cy="1447801"/>
          </a:xfrm>
          <a:prstGeom prst="rect">
            <a:avLst/>
          </a:prstGeom>
          <a:noFill/>
        </p:spPr>
      </p:pic>
      <p:pic>
        <p:nvPicPr>
          <p:cNvPr id="9224" name="Picture 8" descr="http://www.images.hachette-livre.fr/media/imgArticle/HATIER/2002/9782218741142_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725144"/>
            <a:ext cx="952500" cy="1447801"/>
          </a:xfrm>
          <a:prstGeom prst="rect">
            <a:avLst/>
          </a:prstGeom>
          <a:noFill/>
        </p:spPr>
      </p:pic>
      <p:pic>
        <p:nvPicPr>
          <p:cNvPr id="9226" name="Picture 10" descr="http://www.images.hachette-livre.fr/media/imgArticle/HATIER/2002/9782218741135_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725144"/>
            <a:ext cx="952500" cy="1438275"/>
          </a:xfrm>
          <a:prstGeom prst="rect">
            <a:avLst/>
          </a:prstGeom>
          <a:noFill/>
        </p:spPr>
      </p:pic>
      <p:pic>
        <p:nvPicPr>
          <p:cNvPr id="9228" name="Picture 12" descr="http://www.images.hachette-livre.fr/media/imgArticle/HATIER/2003/9782218741128_V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4869160"/>
            <a:ext cx="9525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8" cy="4525963"/>
          </a:xfrm>
        </p:spPr>
        <p:txBody>
          <a:bodyPr/>
          <a:lstStyle/>
          <a:p>
            <a:r>
              <a:rPr lang="fr-FR" b="1" dirty="0" smtClean="0"/>
              <a:t>Mathématiques</a:t>
            </a:r>
          </a:p>
          <a:p>
            <a:pPr marL="1588" indent="-1588">
              <a:buNone/>
            </a:pPr>
            <a:r>
              <a:rPr lang="fr-FR" sz="2700" dirty="0" smtClean="0"/>
              <a:t>Fichier</a:t>
            </a:r>
          </a:p>
          <a:p>
            <a:pPr marL="1588" indent="-1588">
              <a:buNone/>
            </a:pPr>
            <a:r>
              <a:rPr lang="fr-FR" sz="2700" dirty="0" smtClean="0"/>
              <a:t>« Pour comprendre les mathématiques », ed° 2009</a:t>
            </a:r>
            <a:endParaRPr lang="fr-FR" sz="2700" dirty="0"/>
          </a:p>
        </p:txBody>
      </p:sp>
      <p:pic>
        <p:nvPicPr>
          <p:cNvPr id="23554" name="Picture 2" descr="Pour comprendre les mathématiques - CE1 - Photofiches - édition 2009 - cliquer pour zoo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717032"/>
            <a:ext cx="1821866" cy="257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Matériel de classe CE2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b="1" dirty="0" smtClean="0"/>
              <a:t>Français :</a:t>
            </a:r>
          </a:p>
          <a:p>
            <a:pPr marL="1588" indent="-1588">
              <a:buNone/>
            </a:pPr>
            <a:r>
              <a:rPr lang="fr-FR" dirty="0" smtClean="0"/>
              <a:t>Littérature jeunesse classique ou contem-poraine, selon projets.</a:t>
            </a:r>
            <a:endParaRPr lang="fr-FR" dirty="0"/>
          </a:p>
          <a:p>
            <a:pPr>
              <a:buNone/>
            </a:pPr>
            <a:r>
              <a:rPr lang="fr-FR" dirty="0" smtClean="0"/>
              <a:t>Etude de la langue : « Ile aux mots » 2008</a:t>
            </a:r>
          </a:p>
          <a:p>
            <a:pPr>
              <a:buNone/>
            </a:pPr>
            <a:r>
              <a:rPr lang="fr-FR" dirty="0" smtClean="0"/>
              <a:t>Autres manuels</a:t>
            </a:r>
            <a:endParaRPr lang="fr-FR" dirty="0"/>
          </a:p>
          <a:p>
            <a:pPr marL="1588" indent="-1588">
              <a:buNone/>
            </a:pPr>
            <a:endParaRPr lang="fr-FR" dirty="0"/>
          </a:p>
        </p:txBody>
      </p:sp>
      <p:pic>
        <p:nvPicPr>
          <p:cNvPr id="25602" name="Picture 2" descr="http://www.nathan.fr/ileauxmots/images/9782091217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58720"/>
            <a:ext cx="1770881" cy="2383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8" cy="4525963"/>
          </a:xfrm>
        </p:spPr>
        <p:txBody>
          <a:bodyPr/>
          <a:lstStyle/>
          <a:p>
            <a:r>
              <a:rPr lang="fr-FR" b="1" dirty="0" smtClean="0"/>
              <a:t>Mathématiques :</a:t>
            </a:r>
          </a:p>
          <a:p>
            <a:pPr>
              <a:buNone/>
            </a:pPr>
            <a:r>
              <a:rPr lang="fr-FR" sz="2600" dirty="0" smtClean="0"/>
              <a:t>Manuel.</a:t>
            </a:r>
          </a:p>
          <a:p>
            <a:pPr marL="1588" indent="-1588">
              <a:buNone/>
            </a:pPr>
            <a:r>
              <a:rPr lang="fr-FR" sz="2600" dirty="0" smtClean="0"/>
              <a:t>« Pour comprendre les mathématiques CE2 », ed° 2009</a:t>
            </a:r>
          </a:p>
          <a:p>
            <a:pPr>
              <a:buNone/>
            </a:pPr>
            <a:r>
              <a:rPr lang="fr-FR" sz="2400" dirty="0" smtClean="0"/>
              <a:t>Complété par « Vivre les maths » 2008</a:t>
            </a:r>
            <a:endParaRPr lang="fr-FR" sz="2400" dirty="0"/>
          </a:p>
        </p:txBody>
      </p:sp>
      <p:pic>
        <p:nvPicPr>
          <p:cNvPr id="27650" name="Picture 2" descr="Pour comprendre les mathématiques CE2 - Livre élève - Edition 2010 - cliquer pour zoo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2564" y="4077072"/>
            <a:ext cx="1529275" cy="2214390"/>
          </a:xfrm>
          <a:prstGeom prst="rect">
            <a:avLst/>
          </a:prstGeom>
          <a:noFill/>
        </p:spPr>
      </p:pic>
      <p:pic>
        <p:nvPicPr>
          <p:cNvPr id="27652" name="Picture 4" descr="http://www.yodawork.com/images/NATHAN-PRIMAIRE/gf/9782091220864R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653136"/>
            <a:ext cx="1228725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Les programmes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Programmes de 2008 :</a:t>
            </a:r>
          </a:p>
          <a:p>
            <a:pPr marL="0" indent="0">
              <a:buNone/>
            </a:pPr>
            <a:r>
              <a:rPr lang="fr-FR" dirty="0" smtClean="0"/>
              <a:t>Guide des parents donné en début de CP</a:t>
            </a:r>
          </a:p>
          <a:p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068960"/>
            <a:ext cx="1905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Site officiel : </a:t>
            </a:r>
            <a:r>
              <a:rPr lang="fr-FR" dirty="0" smtClean="0">
                <a:hlinkClick r:id="rId3"/>
              </a:rPr>
              <a:t>http://eduscol.education.fr/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1588" indent="-1588">
              <a:buNone/>
            </a:pPr>
            <a:r>
              <a:rPr lang="fr-FR" dirty="0" smtClean="0">
                <a:hlinkClick r:id="rId4"/>
              </a:rPr>
              <a:t>http://eduscol.education.fr/pid23391/programmes-ecole-college.html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993300"/>
                </a:solidFill>
              </a:rPr>
              <a:t>Découverte du monde CE1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/>
          <a:lstStyle/>
          <a:p>
            <a:r>
              <a:rPr lang="fr-FR" dirty="0" smtClean="0"/>
              <a:t>Espace proche</a:t>
            </a:r>
          </a:p>
          <a:p>
            <a:r>
              <a:rPr lang="fr-FR" dirty="0" smtClean="0"/>
              <a:t>Temps de l’enfant et de la famille</a:t>
            </a:r>
          </a:p>
          <a:p>
            <a:r>
              <a:rPr lang="fr-FR" dirty="0" smtClean="0"/>
              <a:t>Première approche du découpage historique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231</TotalTime>
  <Words>472</Words>
  <Application>Microsoft Office PowerPoint</Application>
  <PresentationFormat>Affichage à l'écran (4:3)</PresentationFormat>
  <Paragraphs>130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Stack of books design template</vt:lpstr>
      <vt:lpstr>Réunion d’informations</vt:lpstr>
      <vt:lpstr>Matériel des enfants</vt:lpstr>
      <vt:lpstr>Matériel de classe CE1</vt:lpstr>
      <vt:lpstr>Diapositive 4</vt:lpstr>
      <vt:lpstr>Matériel de classe CE2</vt:lpstr>
      <vt:lpstr>Diapositive 6</vt:lpstr>
      <vt:lpstr>Les programmes</vt:lpstr>
      <vt:lpstr>Diapositive 8</vt:lpstr>
      <vt:lpstr>Découverte du monde CE1</vt:lpstr>
      <vt:lpstr>Découverte du monde CE2</vt:lpstr>
      <vt:lpstr>Sciences CE1 – CE2</vt:lpstr>
      <vt:lpstr>Organisation en école</vt:lpstr>
      <vt:lpstr>Anglais</vt:lpstr>
      <vt:lpstr>Découverte du monde CE1</vt:lpstr>
      <vt:lpstr>Découverte du monde CE2</vt:lpstr>
      <vt:lpstr>Education physique et sportive</vt:lpstr>
      <vt:lpstr>Travail à la maison</vt:lpstr>
      <vt:lpstr>Défi-lecture</vt:lpstr>
      <vt:lpstr>Odyssée poétique</vt:lpstr>
      <vt:lpstr>Le site de la classe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d’informations</dc:title>
  <dc:creator>Ange de Serra</dc:creator>
  <cp:lastModifiedBy>Ange de Serra</cp:lastModifiedBy>
  <cp:revision>24</cp:revision>
  <dcterms:created xsi:type="dcterms:W3CDTF">2010-09-17T15:24:18Z</dcterms:created>
  <dcterms:modified xsi:type="dcterms:W3CDTF">2010-09-19T13:51:00Z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TC011594401036</vt:lpwstr>
  </property>
</Properties>
</file>