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4" r:id="rId8"/>
    <p:sldId id="292" r:id="rId9"/>
    <p:sldId id="279" r:id="rId10"/>
    <p:sldId id="280" r:id="rId11"/>
    <p:sldId id="281" r:id="rId12"/>
    <p:sldId id="282" r:id="rId13"/>
    <p:sldId id="283" r:id="rId14"/>
    <p:sldId id="284" r:id="rId15"/>
    <p:sldId id="263" r:id="rId16"/>
    <p:sldId id="285" r:id="rId17"/>
    <p:sldId id="286" r:id="rId18"/>
    <p:sldId id="288" r:id="rId19"/>
    <p:sldId id="293" r:id="rId20"/>
    <p:sldId id="287" r:id="rId21"/>
    <p:sldId id="296" r:id="rId22"/>
    <p:sldId id="297" r:id="rId23"/>
    <p:sldId id="289" r:id="rId24"/>
    <p:sldId id="295" r:id="rId25"/>
    <p:sldId id="290" r:id="rId26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339966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498" y="126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8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Itinéraire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 le verbe en rouge. Souligne de qui on parle en bleu.</a:t>
            </a:r>
          </a:p>
          <a:p>
            <a:r>
              <a:rPr lang="fr-FR" dirty="0"/>
              <a:t>Puis transforme en phrase négative.</a:t>
            </a:r>
          </a:p>
          <a:p>
            <a:pPr lvl="1">
              <a:lnSpc>
                <a:spcPct val="200000"/>
              </a:lnSpc>
            </a:pPr>
            <a:r>
              <a:rPr lang="fr-FR" dirty="0"/>
              <a:t>1) </a:t>
            </a:r>
            <a:r>
              <a:rPr lang="fr-FR" dirty="0" err="1"/>
              <a:t>T²u</a:t>
            </a:r>
            <a:r>
              <a:rPr lang="fr-FR" dirty="0"/>
              <a:t>  va$  </a:t>
            </a:r>
            <a:r>
              <a:rPr lang="fr-FR" dirty="0" err="1"/>
              <a:t>²dan</a:t>
            </a:r>
            <a:r>
              <a:rPr lang="fr-FR" dirty="0"/>
              <a:t>$  </a:t>
            </a:r>
            <a:r>
              <a:rPr lang="fr-FR" dirty="0" err="1"/>
              <a:t>²la</a:t>
            </a:r>
            <a:r>
              <a:rPr lang="fr-FR" dirty="0"/>
              <a:t>  direction  </a:t>
            </a:r>
            <a:r>
              <a:rPr lang="fr-FR" dirty="0" err="1"/>
              <a:t>²de</a:t>
            </a:r>
            <a:r>
              <a:rPr lang="fr-FR" dirty="0"/>
              <a:t>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²piscine</a:t>
            </a:r>
            <a:r>
              <a:rPr lang="fr-FR" dirty="0"/>
              <a:t> .</a:t>
            </a:r>
            <a:endParaRPr lang="fr-FR" dirty="0"/>
          </a:p>
          <a:p>
            <a:pPr lvl="1">
              <a:lnSpc>
                <a:spcPct val="500000"/>
              </a:lnSpc>
            </a:pPr>
            <a:r>
              <a:rPr lang="fr-FR" dirty="0"/>
              <a:t>2) </a:t>
            </a:r>
            <a:r>
              <a:rPr lang="fr-FR" dirty="0" err="1"/>
              <a:t>T²u</a:t>
            </a:r>
            <a:r>
              <a:rPr lang="fr-FR" dirty="0"/>
              <a:t>  </a:t>
            </a:r>
            <a:r>
              <a:rPr lang="fr-FR" dirty="0" err="1"/>
              <a:t>²ouvre</a:t>
            </a:r>
            <a:r>
              <a:rPr lang="fr-FR" dirty="0"/>
              <a:t>$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²grande</a:t>
            </a:r>
            <a:r>
              <a:rPr lang="fr-FR" dirty="0"/>
              <a:t>  </a:t>
            </a:r>
            <a:r>
              <a:rPr lang="fr-FR" dirty="0" err="1"/>
              <a:t>²porte</a:t>
            </a:r>
            <a:r>
              <a:rPr lang="fr-FR" dirty="0"/>
              <a:t> 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281953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Qui est « tu » ?</a:t>
            </a:r>
          </a:p>
          <a:p>
            <a:r>
              <a:rPr lang="fr-FR" dirty="0"/>
              <a:t>Qui est « vous »?</a:t>
            </a:r>
          </a:p>
          <a:p>
            <a:pPr marL="360000" lvl="2" indent="-360000">
              <a:buFont typeface="Arial" panose="020B0604020202020204" pitchFamily="34" charset="0"/>
              <a:buChar char="•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Tu</a:t>
            </a:r>
            <a:r>
              <a:rPr lang="fr-FR" dirty="0"/>
              <a:t>  ne  joues  pas  avec  tes  camarades  avant  de  rentrer »  dit  maman  à  Enzo .</a:t>
            </a:r>
          </a:p>
          <a:p>
            <a:pPr marL="360000" lvl="2" indent="-36000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Vous</a:t>
            </a:r>
            <a:r>
              <a:rPr lang="fr-FR" dirty="0"/>
              <a:t>  apprenez  la  poésie  pour  demain »  dit  le  maitre  aux  élèves .</a:t>
            </a:r>
          </a:p>
          <a:p>
            <a:pPr marL="360000" lvl="2" indent="-36000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Vous</a:t>
            </a:r>
            <a:r>
              <a:rPr lang="fr-FR" dirty="0"/>
              <a:t>  pensez  à  acheter  du  pain  et  du  jambon  pour  votre  </a:t>
            </a:r>
            <a:r>
              <a:rPr lang="fr-FR" dirty="0" err="1"/>
              <a:t>pique-nique</a:t>
            </a:r>
            <a:r>
              <a:rPr lang="fr-FR" dirty="0"/>
              <a:t> »  dit  Corentin  à  Florian  et  Alexis .</a:t>
            </a:r>
          </a:p>
          <a:p>
            <a:pPr marL="360000" lvl="2" indent="-36000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Tu</a:t>
            </a:r>
            <a:r>
              <a:rPr lang="fr-FR" dirty="0"/>
              <a:t>  joues  avec  moi ? »  demande  Marion  à  Charlotte 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u="sng" dirty="0"/>
              <a:t>Transposer le paragraphe « dialogue » en transformant « tu » en « vous » :</a:t>
            </a:r>
          </a:p>
          <a:p>
            <a:r>
              <a:rPr lang="fr-FR" dirty="0"/>
              <a:t>Lire le texte entier plusieurs fois en faisant parler Chloé à Lucas et Julien (vous). Faire dire que dans chaque phrase, ce qui change, c’est le verbe.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Lucas », en « Lucas et Julien » :</a:t>
            </a:r>
            <a:r>
              <a:rPr lang="fr-FR" u="none" dirty="0"/>
              <a:t> tu </a:t>
            </a:r>
            <a:r>
              <a:rPr lang="fr-FR" u="none" dirty="0">
                <a:sym typeface="Wingdings" panose="05000000000000000000" pitchFamily="2" charset="2"/>
              </a:rPr>
              <a:t> vous.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4" y="584199"/>
            <a:ext cx="964882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lnSpc>
                <a:spcPct val="350000"/>
              </a:lnSpc>
            </a:pPr>
            <a:r>
              <a:rPr lang="fr-FR" dirty="0"/>
              <a:t>Pour  venir  chez  moi  me  rapporter  mon  livre,  tu  quittes  le  bus  devant  la  mairie. </a:t>
            </a:r>
          </a:p>
          <a:p>
            <a:pPr marL="0" lvl="2" algn="just">
              <a:lnSpc>
                <a:spcPct val="350000"/>
              </a:lnSpc>
            </a:pPr>
            <a:r>
              <a:rPr lang="fr-FR" dirty="0"/>
              <a:t>Tu  vas  dans  la  direction  de  la  piscine  puis  tu  prends  la  première  rue  à  droite.  Tu  passes  devant  une  boulangerie,  tu  tournes  à  droite  aussitôt.  Tu  avances  jusqu’au  numéro  35.  Tu  sonnes  et  tu  ouvres  la  grande  porte.  Ensuite,  tu  montes  au  premier  étage  et  tu  frappes  à  la  porte  de  droite.  Tu  entres  et  tu  me  donnes  le  livre.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4759377" y="1289154"/>
            <a:ext cx="10643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630385" y="1434937"/>
            <a:ext cx="14526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vou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$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²quittez</a:t>
            </a:r>
            <a:endParaRPr lang="fr-FR" sz="2200" dirty="0">
              <a:solidFill>
                <a:srgbClr val="FF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 les verbes de chaque phrase.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Vous faites un dessin. Je fais un dessin.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Dans la classe, tu bavardes trop. Dans la classe, vous bavardez trop.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Tu lèves le doigt. Nous levons le doigt.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Dans la cour, vous jouez aux billes. Dans la cour, tu joues aux billes.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Tu casses un vase. Nous cassons un vase.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Vous dessinez bien. Il dessine bien.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En vacances, tu regardes la télévision le soir. En vacances, vous regardez la télévision le soir.</a:t>
            </a:r>
            <a:endParaRPr lang="fr-FR" dirty="0"/>
          </a:p>
          <a:p>
            <a:endParaRPr lang="fr-FR" sz="1400" dirty="0"/>
          </a:p>
          <a:p>
            <a:r>
              <a:rPr lang="fr-FR" dirty="0"/>
              <a:t>Transforme « tu » en « vous ».</a:t>
            </a:r>
          </a:p>
          <a:p>
            <a:pPr lvl="2"/>
            <a:r>
              <a:rPr lang="fr-FR" dirty="0"/>
              <a:t>Tu montes l’escalier, tu frappes et tu entres.</a:t>
            </a:r>
            <a:endParaRPr lang="fr-FR" dirty="0"/>
          </a:p>
          <a:p>
            <a:endParaRPr lang="fr-FR" sz="1400" dirty="0"/>
          </a:p>
          <a:p>
            <a:r>
              <a:rPr lang="fr-FR" dirty="0"/>
              <a:t>Transforme « vous » en « tu ».</a:t>
            </a:r>
          </a:p>
          <a:p>
            <a:pPr lvl="2"/>
            <a:r>
              <a:rPr lang="fr-FR" dirty="0"/>
              <a:t>Vous passez devant la boulangerie, vous avancez encore un peu et vous tournez à droite.</a:t>
            </a:r>
            <a:endParaRPr lang="fr-FR" dirty="0"/>
          </a:p>
          <a:p>
            <a:endParaRPr lang="fr-FR" sz="1400" dirty="0"/>
          </a:p>
          <a:p>
            <a:r>
              <a:rPr lang="fr-FR" dirty="0"/>
              <a:t>Récris les phrases en remplaçant les groupes en gras par il, elle, elles.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Mes deux sœurs arrivent en retard.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Le petit poisson est rouge.</a:t>
            </a:r>
          </a:p>
          <a:p>
            <a:pPr marL="720000" lvl="2" indent="-360000">
              <a:buFont typeface="+mj-lt"/>
              <a:buAutoNum type="alphaLcParenR"/>
            </a:pPr>
            <a:r>
              <a:rPr lang="fr-FR" dirty="0"/>
              <a:t>La souris blanche saute sur le fromage.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3537241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4380464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504578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Poursuivre la collecte des groupes nominaux. Lire la collecte et faire constater que, dans le groupe de mots, le mot principal désigne une chose.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 tous les groupes de mots commençant par un / une / le / la / des / les… :</a:t>
            </a:r>
            <a:r>
              <a:rPr lang="fr-FR" u="none" dirty="0"/>
              <a:t> tous les groupes de mots désignant un objet / un animal / une chose…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Pour  venir  chez  moi  me  rapporter  mon  livre,  tu  quittes  le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  tu  montes  au  premier  étage  et  tu  frappes  à  la  porte  de  droite.  Tu  entres  et  tu  me  donnes  le  livre. 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Trouver le contraire de : descendre – entrer – avancer.</a:t>
            </a:r>
          </a:p>
          <a:p>
            <a:endParaRPr lang="fr-FR" dirty="0"/>
          </a:p>
          <a:p>
            <a:r>
              <a:rPr lang="fr-FR" dirty="0"/>
              <a:t>Nommer la personne qui fait le pain dans la boulangerie : le boulanger.</a:t>
            </a:r>
          </a:p>
          <a:p>
            <a:r>
              <a:rPr lang="fr-FR" dirty="0"/>
              <a:t>Boulanger et boulangerie sont des mots de la même famille.</a:t>
            </a:r>
          </a:p>
          <a:p>
            <a:endParaRPr lang="fr-FR" dirty="0"/>
          </a:p>
          <a:p>
            <a:r>
              <a:rPr lang="fr-FR" dirty="0"/>
              <a:t>Recopier dans l’ordre alphabétique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piscine – livre – rue – bus – mairie.</a:t>
            </a:r>
          </a:p>
          <a:p>
            <a:endParaRPr lang="fr-FR" dirty="0"/>
          </a:p>
          <a:p>
            <a:r>
              <a:rPr lang="fr-FR" dirty="0"/>
              <a:t>Chercher au moins les 3 premiers mots (piscine – livre – rue – bus – mairie) dans le dictionnaire et noter le numéro de la page où ils apparaissent.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Remets dans l’ordre alphabétique.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Chercher ces 5 mots dans le dictionnaire et noter le numéro de la page où on les trouve :</a:t>
            </a:r>
          </a:p>
          <a:p>
            <a:pPr lvl="2"/>
            <a:r>
              <a:rPr lang="fr-FR" dirty="0"/>
              <a:t>piscine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livre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rue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bus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mairie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275352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 un mot de la famille de :</a:t>
            </a:r>
          </a:p>
          <a:p>
            <a:pPr lvl="2"/>
            <a:r>
              <a:rPr lang="fr-FR" dirty="0"/>
              <a:t>boucherie :</a:t>
            </a:r>
          </a:p>
          <a:p>
            <a:pPr lvl="2"/>
            <a:r>
              <a:rPr lang="fr-FR" dirty="0"/>
              <a:t>pâtisserie :</a:t>
            </a:r>
          </a:p>
          <a:p>
            <a:pPr lvl="2"/>
            <a:endParaRPr lang="fr-FR" dirty="0"/>
          </a:p>
          <a:p>
            <a:r>
              <a:rPr lang="fr-FR" dirty="0"/>
              <a:t>Recopie dans l’ordre alphabétique :</a:t>
            </a:r>
          </a:p>
          <a:p>
            <a:pPr lvl="2"/>
            <a:r>
              <a:rPr lang="fr-FR" dirty="0"/>
              <a:t>porte   –   numéro   –   boulangerie   –   droite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28" y="587625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813373"/>
            <a:ext cx="508221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73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trois ou quatre phrases pour dire comment faire pour aller de l’école à un lieu connu de tous les élèves.</a:t>
            </a:r>
          </a:p>
          <a:p>
            <a:r>
              <a:rPr lang="fr-FR" dirty="0"/>
              <a:t>Relire le texte en veillant à la ponctuation.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Indique à un camarade comment aller de l’école à l’église :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96218"/>
            <a:ext cx="8714996" cy="5616575"/>
          </a:xfrm>
        </p:spPr>
        <p:txBody>
          <a:bodyPr/>
          <a:lstStyle/>
          <a:p>
            <a:pPr lvl="1"/>
            <a:r>
              <a:rPr lang="fr-FR" sz="3000" dirty="0" err="1"/>
              <a:t>T²u</a:t>
            </a:r>
            <a:r>
              <a:rPr lang="fr-FR" sz="3000" dirty="0"/>
              <a:t> </a:t>
            </a:r>
            <a:r>
              <a:rPr lang="fr-FR" sz="3000" dirty="0" err="1"/>
              <a:t>²sor</a:t>
            </a:r>
            <a:r>
              <a:rPr lang="fr-FR" sz="3000" dirty="0"/>
              <a:t>$ </a:t>
            </a:r>
            <a:r>
              <a:rPr lang="fr-FR" sz="3000" dirty="0" err="1"/>
              <a:t>²de</a:t>
            </a:r>
            <a:r>
              <a:rPr lang="fr-FR" sz="3000" dirty="0"/>
              <a:t> ²l’école. </a:t>
            </a:r>
            <a:r>
              <a:rPr lang="fr-FR" sz="3000" dirty="0" err="1"/>
              <a:t>T²u</a:t>
            </a:r>
            <a:r>
              <a:rPr lang="fr-FR" sz="3000" dirty="0"/>
              <a:t> </a:t>
            </a:r>
            <a:r>
              <a:rPr lang="fr-FR" sz="3000" dirty="0" err="1"/>
              <a:t>²tourne</a:t>
            </a:r>
            <a:r>
              <a:rPr lang="fr-FR" sz="3000" dirty="0"/>
              <a:t>$ </a:t>
            </a:r>
            <a:r>
              <a:rPr lang="fr-FR" sz="3000" dirty="0" err="1"/>
              <a:t>²dan</a:t>
            </a:r>
            <a:r>
              <a:rPr lang="fr-FR" sz="3000" dirty="0"/>
              <a:t>$ </a:t>
            </a:r>
            <a:r>
              <a:rPr lang="fr-FR" sz="3000" dirty="0" err="1"/>
              <a:t>²la</a:t>
            </a:r>
            <a:r>
              <a:rPr lang="fr-FR" sz="3000" dirty="0"/>
              <a:t> </a:t>
            </a:r>
            <a:r>
              <a:rPr lang="fr-FR" sz="3000" dirty="0" err="1"/>
              <a:t>²rue</a:t>
            </a:r>
            <a:r>
              <a:rPr lang="fr-FR" sz="3000" dirty="0"/>
              <a:t> </a:t>
            </a:r>
            <a:r>
              <a:rPr lang="fr-FR" sz="3000" dirty="0" err="1"/>
              <a:t>²à</a:t>
            </a:r>
            <a:r>
              <a:rPr lang="fr-FR" sz="3000" dirty="0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Itinéraire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360000">
              <a:spcAft>
                <a:spcPts val="1200"/>
              </a:spcAft>
            </a:pPr>
            <a:r>
              <a:rPr lang="fr-FR" dirty="0"/>
              <a:t>Chloé  est  malade  et  ne  peut  pas  se  lever.  Cette  après-midi,  elle  est  toute  seule  et  elle  a  besoin  de  son  livre  de  lecture.  Au  téléphone,  elle  dit  à  Lucas  :</a:t>
            </a:r>
          </a:p>
          <a:p>
            <a:pPr indent="360000">
              <a:spcAft>
                <a:spcPts val="1200"/>
              </a:spcAft>
            </a:pPr>
            <a:r>
              <a:rPr lang="fr-FR" dirty="0"/>
              <a:t>«  Pour  venir  chez  moi  me  rapporter  mon  livre,  tu  quittes  le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Ensuite,  tu  montes  au  premier  étage  et  tu  frappes  à  la  porte  de  droite.  Tu  entres  et  tu  me  donnes  le  livre.  »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D’abord les questions des enfants : type de texte, narrateur, etc.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Qui parle ? à qui ?</a:t>
            </a:r>
          </a:p>
          <a:p>
            <a:pPr marL="342900" indent="-342900">
              <a:buFont typeface="+mj-lt"/>
              <a:buAutoNum type="arabicParenR"/>
            </a:pPr>
            <a:endParaRPr lang="fr-FR" dirty="0"/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Recenser tout ce que doit faire Lucas pour se rendre chez Chloé.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Organisation du texte :</a:t>
            </a:r>
          </a:p>
          <a:p>
            <a:r>
              <a:rPr lang="fr-FR" dirty="0"/>
              <a:t>Compter le nombre de paragraphes.</a:t>
            </a:r>
          </a:p>
          <a:p>
            <a:r>
              <a:rPr lang="fr-FR" dirty="0"/>
              <a:t>Mettre en évidence que le premier est le narrateur et le deuxième les paroles d’un des deux personnages.</a:t>
            </a:r>
          </a:p>
          <a:p>
            <a:r>
              <a:rPr lang="fr-FR" dirty="0"/>
              <a:t>Compter le nombre de phrases dans le 2</a:t>
            </a:r>
            <a:r>
              <a:rPr lang="fr-FR" baseline="30000" dirty="0"/>
              <a:t>ème</a:t>
            </a:r>
            <a:r>
              <a:rPr lang="fr-FR" dirty="0"/>
              <a:t> paragraphe.</a:t>
            </a:r>
          </a:p>
          <a:p>
            <a:endParaRPr lang="fr-FR" dirty="0"/>
          </a:p>
          <a:p>
            <a:r>
              <a:rPr lang="fr-FR" dirty="0"/>
              <a:t>Le dialogue : les signes de ponctuation.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L’organisation du texte.</a:t>
            </a:r>
          </a:p>
          <a:p>
            <a:pPr lvl="2" indent="360000">
              <a:lnSpc>
                <a:spcPct val="200000"/>
              </a:lnSpc>
              <a:spcAft>
                <a:spcPts val="1200"/>
              </a:spcAft>
            </a:pPr>
            <a:r>
              <a:rPr lang="fr-FR" dirty="0"/>
              <a:t>Chloé  est  malade  et  ne  peut  pas  se  lever.  Cette  après-midi,  elle  est  toute  seule  et  elle  a  besoin  de  son  livre  de  lecture.  Au  téléphone,  elle  dit  à  Lucas  :</a:t>
            </a:r>
          </a:p>
          <a:p>
            <a:pPr lvl="2" indent="360000">
              <a:lnSpc>
                <a:spcPct val="200000"/>
              </a:lnSpc>
              <a:spcAft>
                <a:spcPts val="1200"/>
              </a:spcAft>
            </a:pPr>
            <a:r>
              <a:rPr lang="fr-FR" dirty="0"/>
              <a:t>«  Pour  venir  chez  moi  me  rapporter  mon  livre,  tu  quittes  le  bus  devant  la  mairie.  Tu  vas  dans  la  direction  de  la  piscine  puis  tu  prends  la  première  rue  à  droite.  Tu  passes  devant  une  boulangerie,  tu  tournes  à  droite  aussitôt.  Tu  avances  jusqu’au  numéro  35.  Tu  sonnes  et  tu  ouvres  la  grande  porte.  Ensuite,  tu  montes  au  premier  étage  et  tu  frappes  à  la  porte  de  droite.  Tu  entres  et  tu  me  donnes  le  livre.  »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suivantes)</a:t>
            </a:r>
          </a:p>
          <a:p>
            <a:endParaRPr lang="fr-FR" dirty="0"/>
          </a:p>
          <a:p>
            <a:r>
              <a:rPr lang="fr-FR" u="sng" dirty="0"/>
              <a:t>Transformation affirmatif / négatif :</a:t>
            </a:r>
          </a:p>
          <a:p>
            <a:pPr marL="342900" lvl="1" indent="-342900">
              <a:buFont typeface="+mj-lt"/>
              <a:buAutoNum type="arabicPeriod"/>
            </a:pPr>
            <a:r>
              <a:rPr lang="fr-FR" dirty="0"/>
              <a:t>Tu vas dans la direction de la piscine.</a:t>
            </a:r>
          </a:p>
          <a:p>
            <a:pPr marL="342900" lvl="1" indent="-342900">
              <a:buFont typeface="+mj-lt"/>
              <a:buAutoNum type="arabicPeriod"/>
            </a:pPr>
            <a:r>
              <a:rPr lang="fr-FR" dirty="0"/>
              <a:t>Tu ouvres la grande porte.</a:t>
            </a:r>
            <a:endParaRPr lang="fr-FR" dirty="0"/>
          </a:p>
          <a:p>
            <a:endParaRPr lang="fr-FR" dirty="0"/>
          </a:p>
          <a:p>
            <a:r>
              <a:rPr lang="fr-FR" u="sng" dirty="0"/>
              <a:t>Les pronoms / procédés anaphoriques, dans les dialogues.</a:t>
            </a:r>
          </a:p>
          <a:p>
            <a:r>
              <a:rPr lang="fr-FR" dirty="0"/>
              <a:t>À l’oral, faire dire qui est désigné par </a:t>
            </a:r>
            <a:r>
              <a:rPr lang="fr-FR" dirty="0">
                <a:solidFill>
                  <a:srgbClr val="FF0000"/>
                </a:solidFill>
              </a:rPr>
              <a:t>tu</a:t>
            </a:r>
            <a:r>
              <a:rPr lang="fr-FR" dirty="0"/>
              <a:t> ou par </a:t>
            </a:r>
            <a:r>
              <a:rPr lang="fr-FR" dirty="0">
                <a:solidFill>
                  <a:srgbClr val="FF0000"/>
                </a:solidFill>
              </a:rPr>
              <a:t>vous</a:t>
            </a:r>
            <a:r>
              <a:rPr lang="fr-FR" dirty="0"/>
              <a:t> :</a:t>
            </a:r>
          </a:p>
          <a:p>
            <a:pPr marL="342900" lvl="1" indent="-342900">
              <a:buFont typeface="+mj-lt"/>
              <a:buAutoNum type="arabicPeriod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Tu</a:t>
            </a:r>
            <a:r>
              <a:rPr lang="fr-FR" dirty="0"/>
              <a:t> ne joues pas avec tes camarades avant de rentrer » dit maman à Enzo.</a:t>
            </a:r>
          </a:p>
          <a:p>
            <a:pPr marL="342900" lvl="1" indent="-342900">
              <a:buFont typeface="+mj-lt"/>
              <a:buAutoNum type="arabicPeriod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Vous</a:t>
            </a:r>
            <a:r>
              <a:rPr lang="fr-FR" dirty="0"/>
              <a:t> apprenez la poésie pour demain » dit le maitre aux élèves.</a:t>
            </a:r>
          </a:p>
          <a:p>
            <a:pPr marL="342900" lvl="1" indent="-342900">
              <a:buFont typeface="+mj-lt"/>
              <a:buAutoNum type="arabicPeriod"/>
            </a:pPr>
            <a:r>
              <a:rPr lang="fr-FR" dirty="0"/>
              <a:t>« Vous pensez à acheter du pain et du jambon pour votre piquenique » dit Corentin à Florian et </a:t>
            </a:r>
            <a:r>
              <a:rPr lang="fr-FR" b="1" dirty="0">
                <a:solidFill>
                  <a:srgbClr val="FF0000"/>
                </a:solidFill>
              </a:rPr>
              <a:t>Alexis</a:t>
            </a:r>
            <a:r>
              <a:rPr lang="fr-FR" dirty="0"/>
              <a:t>.</a:t>
            </a:r>
          </a:p>
          <a:p>
            <a:pPr marL="342900" lvl="1" indent="-342900">
              <a:buFont typeface="+mj-lt"/>
              <a:buAutoNum type="arabicPeriod"/>
            </a:pPr>
            <a:r>
              <a:rPr lang="fr-FR" dirty="0"/>
              <a:t>« </a:t>
            </a:r>
            <a:r>
              <a:rPr lang="fr-FR" b="1" dirty="0">
                <a:solidFill>
                  <a:srgbClr val="FF0000"/>
                </a:solidFill>
              </a:rPr>
              <a:t>Tu</a:t>
            </a:r>
            <a:r>
              <a:rPr lang="fr-FR" dirty="0"/>
              <a:t> joues avec moi ? » demande Marion à Charlotte.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37</TotalTime>
  <Words>945</Words>
  <Application>Microsoft Office PowerPoint</Application>
  <PresentationFormat>Personnalisé</PresentationFormat>
  <Paragraphs>120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4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Wingdings</vt:lpstr>
      <vt:lpstr>Faire de la grammaire au CE1 - Prérempli</vt:lpstr>
      <vt:lpstr>Présentation PowerPoint</vt:lpstr>
      <vt:lpstr>Le ²texte</vt:lpstr>
      <vt:lpstr>Itinéraire</vt:lpstr>
      <vt:lpstr>Présentation PowerPoint</vt:lpstr>
      <vt:lpstr>A²ctivité$ ²sur ²le ²texte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8</cp:revision>
  <dcterms:created xsi:type="dcterms:W3CDTF">2016-11-20T09:40:59Z</dcterms:created>
  <dcterms:modified xsi:type="dcterms:W3CDTF">2016-11-20T10:18:49Z</dcterms:modified>
</cp:coreProperties>
</file>