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67" r:id="rId6"/>
    <p:sldId id="268" r:id="rId7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F5FCF"/>
    <a:srgbClr val="339966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1" autoAdjust="0"/>
    <p:restoredTop sz="94660"/>
  </p:normalViewPr>
  <p:slideViewPr>
    <p:cSldViewPr snapToObjects="1">
      <p:cViewPr varScale="1">
        <p:scale>
          <a:sx n="94" d="100"/>
          <a:sy n="94" d="100"/>
        </p:scale>
        <p:origin x="-802" y="-77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" y="98057"/>
            <a:ext cx="9901238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Exercices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smtClean="0">
                <a:solidFill>
                  <a:schemeClr val="bg1"/>
                </a:solidFill>
                <a:latin typeface="Gabriola" panose="04040605051002020D02" pitchFamily="82" charset="0"/>
              </a:rPr>
              <a:t>Synthèse – L’adjectif</a:t>
            </a:r>
            <a:endParaRPr lang="fr-FR" sz="3000" dirty="0" smtClean="0">
              <a:solidFill>
                <a:schemeClr val="bg1"/>
              </a:solidFill>
              <a:latin typeface="Gabriola" panose="04040605051002020D02" pitchFamily="82" charset="0"/>
            </a:endParaRPr>
          </a:p>
          <a:p>
            <a:pPr algn="ctr"/>
            <a:r>
              <a:rPr lang="fr-FR" sz="3000" smtClean="0">
                <a:solidFill>
                  <a:schemeClr val="bg1"/>
                </a:solidFill>
                <a:latin typeface="Gabriola" panose="04040605051002020D02" pitchFamily="82" charset="0"/>
              </a:rPr>
              <a:t>et l’accord dans le groupe nominal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smtClean="0"/>
              <a:t>Retrouve tous les noms communs de ces phrases</a:t>
            </a:r>
            <a:r>
              <a:rPr lang="fr-FR" dirty="0" smtClean="0"/>
              <a:t>.</a:t>
            </a:r>
          </a:p>
          <a:p>
            <a:r>
              <a:rPr lang="fr-FR" smtClean="0"/>
              <a:t>Puis trouve tous les mots qui vont autour du nom commun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>
              <a:lnSpc>
                <a:spcPct val="150000"/>
              </a:lnSpc>
            </a:pPr>
            <a:r>
              <a:rPr lang="fr-FR" dirty="0" err="1" smtClean="0"/>
              <a:t>I²l</a:t>
            </a:r>
            <a:r>
              <a:rPr lang="fr-FR" dirty="0" smtClean="0"/>
              <a:t>  </a:t>
            </a:r>
            <a:r>
              <a:rPr lang="fr-FR" dirty="0" err="1" smtClean="0"/>
              <a:t>²pourchassait</a:t>
            </a:r>
            <a:r>
              <a:rPr lang="fr-FR" dirty="0" smtClean="0"/>
              <a:t>  </a:t>
            </a:r>
            <a:r>
              <a:rPr lang="fr-FR" dirty="0" err="1" smtClean="0"/>
              <a:t>²du</a:t>
            </a:r>
            <a:r>
              <a:rPr lang="fr-FR" dirty="0" smtClean="0"/>
              <a:t>  </a:t>
            </a:r>
            <a:r>
              <a:rPr lang="fr-FR" dirty="0" err="1" smtClean="0"/>
              <a:t>²gro</a:t>
            </a:r>
            <a:r>
              <a:rPr lang="fr-FR" dirty="0" smtClean="0"/>
              <a:t>$  </a:t>
            </a:r>
            <a:r>
              <a:rPr lang="fr-FR" dirty="0" err="1" smtClean="0"/>
              <a:t>²gibier</a:t>
            </a:r>
            <a:r>
              <a:rPr lang="fr-FR" dirty="0" smtClean="0"/>
              <a:t>  </a:t>
            </a:r>
            <a:r>
              <a:rPr lang="fr-FR" dirty="0" err="1" smtClean="0"/>
              <a:t>²comme</a:t>
            </a:r>
            <a:r>
              <a:rPr lang="fr-FR" dirty="0" smtClean="0"/>
              <a:t>  </a:t>
            </a:r>
            <a:r>
              <a:rPr lang="fr-FR" dirty="0" err="1" smtClean="0"/>
              <a:t>²le</a:t>
            </a:r>
            <a:r>
              <a:rPr lang="fr-FR" dirty="0" smtClean="0"/>
              <a:t>$  </a:t>
            </a:r>
            <a:r>
              <a:rPr lang="fr-FR" dirty="0" err="1" smtClean="0"/>
              <a:t>²cerf</a:t>
            </a:r>
            <a:r>
              <a:rPr lang="fr-FR" dirty="0" smtClean="0"/>
              <a:t>$ .</a:t>
            </a:r>
          </a:p>
          <a:p>
            <a:pPr lvl="1">
              <a:lnSpc>
                <a:spcPct val="150000"/>
              </a:lnSpc>
            </a:pPr>
            <a:r>
              <a:rPr lang="fr-FR" dirty="0" smtClean="0"/>
              <a:t>Le  </a:t>
            </a:r>
            <a:r>
              <a:rPr lang="fr-FR" dirty="0" err="1" smtClean="0"/>
              <a:t>²seigneur</a:t>
            </a:r>
            <a:r>
              <a:rPr lang="fr-FR" dirty="0" smtClean="0"/>
              <a:t>  </a:t>
            </a:r>
            <a:r>
              <a:rPr lang="fr-FR" dirty="0" err="1" smtClean="0"/>
              <a:t>²organisait</a:t>
            </a:r>
            <a:r>
              <a:rPr lang="fr-FR" dirty="0" smtClean="0"/>
              <a:t>  </a:t>
            </a:r>
            <a:r>
              <a:rPr lang="fr-FR" dirty="0" err="1" smtClean="0"/>
              <a:t>²de</a:t>
            </a:r>
            <a:r>
              <a:rPr lang="fr-FR" dirty="0" smtClean="0"/>
              <a:t>$  </a:t>
            </a:r>
            <a:r>
              <a:rPr lang="fr-FR" dirty="0" err="1" smtClean="0"/>
              <a:t>²grand</a:t>
            </a:r>
            <a:r>
              <a:rPr lang="fr-FR" dirty="0" smtClean="0"/>
              <a:t>$  </a:t>
            </a:r>
            <a:r>
              <a:rPr lang="fr-FR" dirty="0" err="1" smtClean="0"/>
              <a:t>²banquet</a:t>
            </a:r>
            <a:r>
              <a:rPr lang="fr-FR" dirty="0" smtClean="0"/>
              <a:t>$ .</a:t>
            </a:r>
          </a:p>
          <a:p>
            <a:pPr lvl="1">
              <a:lnSpc>
                <a:spcPct val="150000"/>
              </a:lnSpc>
            </a:pPr>
            <a:r>
              <a:rPr lang="fr-FR" dirty="0" smtClean="0"/>
              <a:t>Le  </a:t>
            </a:r>
            <a:r>
              <a:rPr lang="fr-FR" dirty="0" err="1" smtClean="0"/>
              <a:t>²peintre</a:t>
            </a:r>
            <a:r>
              <a:rPr lang="fr-FR" dirty="0" smtClean="0"/>
              <a:t>  </a:t>
            </a:r>
            <a:r>
              <a:rPr lang="fr-FR" dirty="0" err="1" smtClean="0"/>
              <a:t>²dessine</a:t>
            </a:r>
            <a:r>
              <a:rPr lang="fr-FR" dirty="0" smtClean="0"/>
              <a:t>  </a:t>
            </a:r>
            <a:r>
              <a:rPr lang="fr-FR" dirty="0" err="1" smtClean="0"/>
              <a:t>²deux</a:t>
            </a:r>
            <a:r>
              <a:rPr lang="fr-FR" dirty="0" smtClean="0"/>
              <a:t>  </a:t>
            </a:r>
            <a:r>
              <a:rPr lang="fr-FR" dirty="0" err="1" smtClean="0"/>
              <a:t>²joli</a:t>
            </a:r>
            <a:r>
              <a:rPr lang="fr-FR" dirty="0" smtClean="0"/>
              <a:t>$  </a:t>
            </a:r>
            <a:r>
              <a:rPr lang="fr-FR" dirty="0" err="1" smtClean="0"/>
              <a:t>²point</a:t>
            </a:r>
            <a:r>
              <a:rPr lang="fr-FR" dirty="0" smtClean="0"/>
              <a:t>$  </a:t>
            </a:r>
            <a:r>
              <a:rPr lang="fr-FR" dirty="0" err="1" smtClean="0"/>
              <a:t>²bleu</a:t>
            </a:r>
            <a:r>
              <a:rPr lang="fr-FR" dirty="0" smtClean="0"/>
              <a:t>$ .</a:t>
            </a:r>
          </a:p>
          <a:p>
            <a:pPr lvl="1">
              <a:lnSpc>
                <a:spcPct val="150000"/>
              </a:lnSpc>
            </a:pPr>
            <a:r>
              <a:rPr lang="fr-FR" dirty="0" smtClean="0"/>
              <a:t>Le  ²peintre  met  ²un  ²cercle  vert  ²autour  ²de$  ²tache$  bleue$ .</a:t>
            </a:r>
          </a:p>
          <a:p>
            <a:pPr lvl="1">
              <a:lnSpc>
                <a:spcPct val="150000"/>
              </a:lnSpc>
            </a:pPr>
            <a:r>
              <a:rPr lang="fr-FR" dirty="0" smtClean="0"/>
              <a:t>Je  </a:t>
            </a:r>
            <a:r>
              <a:rPr lang="fr-FR" dirty="0" err="1" smtClean="0"/>
              <a:t>²photographie</a:t>
            </a:r>
            <a:r>
              <a:rPr lang="fr-FR" dirty="0" smtClean="0"/>
              <a:t>  </a:t>
            </a:r>
            <a:r>
              <a:rPr lang="fr-FR" dirty="0" err="1" smtClean="0"/>
              <a:t>²le</a:t>
            </a:r>
            <a:r>
              <a:rPr lang="fr-FR" dirty="0" smtClean="0"/>
              <a:t>$  </a:t>
            </a:r>
            <a:r>
              <a:rPr lang="fr-FR" dirty="0" err="1" smtClean="0"/>
              <a:t>²animaux</a:t>
            </a:r>
            <a:r>
              <a:rPr lang="fr-FR" dirty="0" smtClean="0"/>
              <a:t>  </a:t>
            </a:r>
            <a:r>
              <a:rPr lang="fr-FR" dirty="0" err="1" smtClean="0"/>
              <a:t>²sauvage</a:t>
            </a:r>
            <a:r>
              <a:rPr lang="fr-FR" dirty="0" smtClean="0"/>
              <a:t>$ .</a:t>
            </a:r>
            <a:endParaRPr lang="fr-FR" dirty="0"/>
          </a:p>
          <a:p>
            <a:pPr lvl="1">
              <a:lnSpc>
                <a:spcPct val="150000"/>
              </a:lnSpc>
            </a:pPr>
            <a:r>
              <a:rPr lang="fr-FR" dirty="0" smtClean="0"/>
              <a:t>J’</a:t>
            </a:r>
            <a:r>
              <a:rPr lang="fr-FR" dirty="0" err="1" smtClean="0"/>
              <a:t>²ai</a:t>
            </a:r>
            <a:r>
              <a:rPr lang="fr-FR" dirty="0" smtClean="0"/>
              <a:t>  </a:t>
            </a:r>
            <a:r>
              <a:rPr lang="fr-FR" dirty="0" err="1" smtClean="0"/>
              <a:t>²une</a:t>
            </a:r>
            <a:r>
              <a:rPr lang="fr-FR" dirty="0" smtClean="0"/>
              <a:t>  </a:t>
            </a:r>
            <a:r>
              <a:rPr lang="fr-FR" dirty="0" err="1" smtClean="0"/>
              <a:t>²belle</a:t>
            </a:r>
            <a:r>
              <a:rPr lang="fr-FR" dirty="0" smtClean="0"/>
              <a:t>  voix .</a:t>
            </a:r>
          </a:p>
          <a:p>
            <a:pPr lvl="1">
              <a:lnSpc>
                <a:spcPct val="150000"/>
              </a:lnSpc>
            </a:pPr>
            <a:r>
              <a:rPr lang="fr-FR" dirty="0" err="1" smtClean="0"/>
              <a:t>E²lle</a:t>
            </a:r>
            <a:r>
              <a:rPr lang="fr-FR" dirty="0" smtClean="0"/>
              <a:t>$  </a:t>
            </a:r>
            <a:r>
              <a:rPr lang="fr-FR" dirty="0" err="1" smtClean="0"/>
              <a:t>²portent</a:t>
            </a:r>
            <a:r>
              <a:rPr lang="fr-FR" dirty="0" smtClean="0"/>
              <a:t>  </a:t>
            </a:r>
            <a:r>
              <a:rPr lang="fr-FR" dirty="0" err="1" smtClean="0"/>
              <a:t>²le</a:t>
            </a:r>
            <a:r>
              <a:rPr lang="fr-FR" dirty="0" smtClean="0"/>
              <a:t>  </a:t>
            </a:r>
            <a:r>
              <a:rPr lang="fr-FR" dirty="0" err="1" smtClean="0"/>
              <a:t>²costume</a:t>
            </a:r>
            <a:r>
              <a:rPr lang="fr-FR" dirty="0" smtClean="0"/>
              <a:t>  </a:t>
            </a:r>
            <a:r>
              <a:rPr lang="fr-FR" dirty="0" err="1" smtClean="0"/>
              <a:t>²traditionnel</a:t>
            </a:r>
            <a:r>
              <a:rPr lang="fr-FR" dirty="0" smtClean="0"/>
              <a:t>  </a:t>
            </a:r>
            <a:r>
              <a:rPr lang="fr-FR" dirty="0" err="1" smtClean="0"/>
              <a:t>²de</a:t>
            </a:r>
            <a:r>
              <a:rPr lang="fr-FR" dirty="0" smtClean="0"/>
              <a:t>$  </a:t>
            </a:r>
            <a:r>
              <a:rPr lang="fr-FR" dirty="0" err="1" smtClean="0"/>
              <a:t>I²nuit</a:t>
            </a:r>
            <a:r>
              <a:rPr lang="fr-FR" dirty="0" smtClean="0"/>
              <a:t>$  :  </a:t>
            </a:r>
            <a:r>
              <a:rPr lang="fr-FR" dirty="0" err="1" smtClean="0"/>
              <a:t>²une</a:t>
            </a:r>
            <a:r>
              <a:rPr lang="fr-FR" dirty="0" smtClean="0"/>
              <a:t>  </a:t>
            </a:r>
            <a:r>
              <a:rPr lang="fr-FR" dirty="0" err="1" smtClean="0"/>
              <a:t>²tunique</a:t>
            </a:r>
            <a:r>
              <a:rPr lang="fr-FR" dirty="0" smtClean="0"/>
              <a:t>  </a:t>
            </a:r>
            <a:r>
              <a:rPr lang="fr-FR" dirty="0" err="1" smtClean="0"/>
              <a:t>²avec</a:t>
            </a:r>
            <a:r>
              <a:rPr lang="fr-FR" dirty="0" smtClean="0"/>
              <a:t>  </a:t>
            </a:r>
            <a:r>
              <a:rPr lang="fr-FR" dirty="0" err="1" smtClean="0"/>
              <a:t>²de</a:t>
            </a:r>
            <a:r>
              <a:rPr lang="fr-FR" dirty="0" smtClean="0"/>
              <a:t>$  </a:t>
            </a:r>
            <a:r>
              <a:rPr lang="fr-FR" dirty="0" err="1" smtClean="0"/>
              <a:t>²perle</a:t>
            </a:r>
            <a:r>
              <a:rPr lang="fr-FR" dirty="0" smtClean="0"/>
              <a:t>$  multicolore$  et  </a:t>
            </a:r>
            <a:r>
              <a:rPr lang="fr-FR" dirty="0" err="1" smtClean="0"/>
              <a:t>²une</a:t>
            </a:r>
            <a:r>
              <a:rPr lang="fr-FR" dirty="0" smtClean="0"/>
              <a:t>  </a:t>
            </a:r>
            <a:r>
              <a:rPr lang="fr-FR" dirty="0" err="1" smtClean="0"/>
              <a:t>²large</a:t>
            </a:r>
            <a:r>
              <a:rPr lang="fr-FR" dirty="0" smtClean="0"/>
              <a:t>  </a:t>
            </a:r>
            <a:r>
              <a:rPr lang="fr-FR" dirty="0" err="1" smtClean="0"/>
              <a:t>²ceinture</a:t>
            </a:r>
            <a:r>
              <a:rPr lang="fr-FR" dirty="0" smtClean="0"/>
              <a:t>  </a:t>
            </a:r>
            <a:r>
              <a:rPr lang="fr-FR" dirty="0" err="1" smtClean="0"/>
              <a:t>²brodée</a:t>
            </a:r>
            <a:r>
              <a:rPr lang="fr-FR" dirty="0" smtClean="0"/>
              <a:t> .</a:t>
            </a:r>
          </a:p>
          <a:p>
            <a:pPr lvl="1">
              <a:lnSpc>
                <a:spcPct val="150000"/>
              </a:lnSpc>
            </a:pPr>
            <a:r>
              <a:rPr lang="fr-FR" dirty="0" err="1" smtClean="0"/>
              <a:t>A²dèle</a:t>
            </a:r>
            <a:r>
              <a:rPr lang="fr-FR" dirty="0" smtClean="0"/>
              <a:t>  entend  </a:t>
            </a:r>
            <a:r>
              <a:rPr lang="fr-FR" dirty="0" err="1" smtClean="0"/>
              <a:t>²une</a:t>
            </a:r>
            <a:r>
              <a:rPr lang="fr-FR" dirty="0" smtClean="0"/>
              <a:t>  </a:t>
            </a:r>
            <a:r>
              <a:rPr lang="fr-FR" dirty="0" err="1" smtClean="0"/>
              <a:t>²toute</a:t>
            </a:r>
            <a:r>
              <a:rPr lang="fr-FR" dirty="0" smtClean="0"/>
              <a:t>  </a:t>
            </a:r>
            <a:r>
              <a:rPr lang="fr-FR" dirty="0" err="1" smtClean="0"/>
              <a:t>²petite</a:t>
            </a:r>
            <a:r>
              <a:rPr lang="fr-FR" dirty="0" smtClean="0"/>
              <a:t>  voix  </a:t>
            </a:r>
            <a:r>
              <a:rPr lang="fr-FR" dirty="0" err="1" smtClean="0"/>
              <a:t>²derrière</a:t>
            </a:r>
            <a:r>
              <a:rPr lang="fr-FR" dirty="0" smtClean="0"/>
              <a:t>  elle 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smtClean="0"/>
              <a:t>Le groupe nominal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116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Dans chaque groupe de mots, souligne en :</a:t>
            </a:r>
          </a:p>
          <a:p>
            <a:pPr marL="355600"/>
            <a:r>
              <a:rPr lang="fr-FR" u="none" dirty="0" smtClean="0"/>
              <a:t>vert : les déterminants</a:t>
            </a:r>
          </a:p>
          <a:p>
            <a:pPr marL="355600"/>
            <a:r>
              <a:rPr lang="fr-FR" u="none" dirty="0" smtClean="0"/>
              <a:t>bleu : les noms communs.</a:t>
            </a:r>
            <a:endParaRPr lang="fr-FR" u="non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30992" y="1484784"/>
            <a:ext cx="9643246" cy="4536503"/>
          </a:xfrm>
        </p:spPr>
        <p:txBody>
          <a:bodyPr numCol="2" spcCol="360000"/>
          <a:lstStyle/>
          <a:p>
            <a:pPr lvl="1">
              <a:lnSpc>
                <a:spcPct val="200000"/>
              </a:lnSpc>
            </a:pPr>
            <a:r>
              <a:rPr lang="fr-FR" dirty="0" smtClean="0"/>
              <a:t>un  </a:t>
            </a:r>
            <a:r>
              <a:rPr lang="fr-FR" dirty="0" err="1" smtClean="0"/>
              <a:t>²petit</a:t>
            </a:r>
            <a:r>
              <a:rPr lang="fr-FR" dirty="0" smtClean="0"/>
              <a:t>  </a:t>
            </a:r>
            <a:r>
              <a:rPr lang="fr-FR" dirty="0" err="1" smtClean="0"/>
              <a:t>²garçon</a:t>
            </a:r>
            <a:endParaRPr lang="fr-FR" dirty="0" smtClean="0"/>
          </a:p>
          <a:p>
            <a:pPr lvl="1">
              <a:lnSpc>
                <a:spcPct val="200000"/>
              </a:lnSpc>
            </a:pPr>
            <a:r>
              <a:rPr lang="fr-FR" dirty="0" smtClean="0"/>
              <a:t>une  </a:t>
            </a:r>
            <a:r>
              <a:rPr lang="fr-FR" dirty="0" err="1" smtClean="0"/>
              <a:t>²petite</a:t>
            </a:r>
            <a:r>
              <a:rPr lang="fr-FR" dirty="0" smtClean="0"/>
              <a:t>  </a:t>
            </a:r>
            <a:r>
              <a:rPr lang="fr-FR" dirty="0" err="1" smtClean="0"/>
              <a:t>²fille</a:t>
            </a:r>
            <a:endParaRPr lang="fr-FR" dirty="0" smtClean="0"/>
          </a:p>
          <a:p>
            <a:pPr lvl="1">
              <a:lnSpc>
                <a:spcPct val="200000"/>
              </a:lnSpc>
            </a:pPr>
            <a:r>
              <a:rPr lang="fr-FR" dirty="0" smtClean="0"/>
              <a:t>mon  </a:t>
            </a:r>
            <a:r>
              <a:rPr lang="fr-FR" dirty="0" err="1" smtClean="0"/>
              <a:t>gro</a:t>
            </a:r>
            <a:r>
              <a:rPr lang="fr-FR" dirty="0" smtClean="0"/>
              <a:t>$  </a:t>
            </a:r>
            <a:r>
              <a:rPr lang="fr-FR" dirty="0" err="1" smtClean="0"/>
              <a:t>²lapin</a:t>
            </a:r>
            <a:r>
              <a:rPr lang="fr-FR" dirty="0" smtClean="0"/>
              <a:t>  </a:t>
            </a:r>
            <a:r>
              <a:rPr lang="fr-FR" dirty="0" err="1" smtClean="0"/>
              <a:t>²gri</a:t>
            </a:r>
            <a:r>
              <a:rPr lang="fr-FR" dirty="0" smtClean="0"/>
              <a:t>$</a:t>
            </a:r>
          </a:p>
          <a:p>
            <a:pPr lvl="1">
              <a:lnSpc>
                <a:spcPct val="200000"/>
              </a:lnSpc>
            </a:pPr>
            <a:r>
              <a:rPr lang="fr-FR" dirty="0" smtClean="0"/>
              <a:t>de$  </a:t>
            </a:r>
            <a:r>
              <a:rPr lang="fr-FR" dirty="0" err="1" smtClean="0"/>
              <a:t>²petite</a:t>
            </a:r>
            <a:r>
              <a:rPr lang="fr-FR" dirty="0" smtClean="0"/>
              <a:t>$  </a:t>
            </a:r>
            <a:r>
              <a:rPr lang="fr-FR" dirty="0" err="1" smtClean="0"/>
              <a:t>²poule</a:t>
            </a:r>
            <a:r>
              <a:rPr lang="fr-FR" dirty="0" smtClean="0"/>
              <a:t>$  </a:t>
            </a:r>
            <a:r>
              <a:rPr lang="fr-FR" dirty="0" err="1" smtClean="0"/>
              <a:t>²grise</a:t>
            </a:r>
            <a:r>
              <a:rPr lang="fr-FR" dirty="0" smtClean="0"/>
              <a:t>$</a:t>
            </a:r>
          </a:p>
          <a:p>
            <a:pPr lvl="1">
              <a:lnSpc>
                <a:spcPct val="200000"/>
              </a:lnSpc>
            </a:pPr>
            <a:r>
              <a:rPr lang="fr-FR" dirty="0" err="1" smtClean="0"/>
              <a:t>²le</a:t>
            </a:r>
            <a:r>
              <a:rPr lang="fr-FR" dirty="0" smtClean="0"/>
              <a:t>$  </a:t>
            </a:r>
            <a:r>
              <a:rPr lang="fr-FR" dirty="0" err="1" smtClean="0"/>
              <a:t>²féroce</a:t>
            </a:r>
            <a:r>
              <a:rPr lang="fr-FR" dirty="0" smtClean="0"/>
              <a:t>$  </a:t>
            </a:r>
            <a:r>
              <a:rPr lang="fr-FR" dirty="0" err="1" smtClean="0"/>
              <a:t>²animaux</a:t>
            </a:r>
            <a:r>
              <a:rPr lang="fr-FR" dirty="0" smtClean="0"/>
              <a:t>  </a:t>
            </a:r>
            <a:r>
              <a:rPr lang="fr-FR" dirty="0" err="1" smtClean="0"/>
              <a:t>²sauvage</a:t>
            </a:r>
            <a:r>
              <a:rPr lang="fr-FR" dirty="0" smtClean="0"/>
              <a:t>$</a:t>
            </a:r>
          </a:p>
          <a:p>
            <a:pPr lvl="1">
              <a:lnSpc>
                <a:spcPct val="200000"/>
              </a:lnSpc>
            </a:pPr>
            <a:r>
              <a:rPr lang="fr-FR" dirty="0" err="1" smtClean="0"/>
              <a:t>²un</a:t>
            </a:r>
            <a:r>
              <a:rPr lang="fr-FR" dirty="0" smtClean="0"/>
              <a:t>  </a:t>
            </a:r>
            <a:r>
              <a:rPr lang="fr-FR" dirty="0" err="1" smtClean="0"/>
              <a:t>²chanteur</a:t>
            </a:r>
            <a:r>
              <a:rPr lang="fr-FR" dirty="0" smtClean="0"/>
              <a:t>  </a:t>
            </a:r>
            <a:r>
              <a:rPr lang="fr-FR" dirty="0" err="1" smtClean="0"/>
              <a:t>²connu</a:t>
            </a:r>
            <a:endParaRPr lang="fr-FR" dirty="0" smtClean="0"/>
          </a:p>
          <a:p>
            <a:pPr lvl="1">
              <a:lnSpc>
                <a:spcPct val="200000"/>
              </a:lnSpc>
            </a:pPr>
            <a:r>
              <a:rPr lang="fr-FR" dirty="0" err="1" smtClean="0"/>
              <a:t>²une</a:t>
            </a:r>
            <a:r>
              <a:rPr lang="fr-FR" dirty="0" smtClean="0"/>
              <a:t>  </a:t>
            </a:r>
            <a:r>
              <a:rPr lang="fr-FR" dirty="0" err="1" smtClean="0"/>
              <a:t>²célèbre</a:t>
            </a:r>
            <a:r>
              <a:rPr lang="fr-FR" dirty="0" smtClean="0"/>
              <a:t>  </a:t>
            </a:r>
            <a:r>
              <a:rPr lang="fr-FR" dirty="0" err="1" smtClean="0"/>
              <a:t>²chanteuse</a:t>
            </a:r>
            <a:endParaRPr lang="fr-FR" dirty="0" smtClean="0"/>
          </a:p>
          <a:p>
            <a:pPr lvl="1">
              <a:lnSpc>
                <a:spcPct val="200000"/>
              </a:lnSpc>
            </a:pPr>
            <a:r>
              <a:rPr lang="fr-FR" dirty="0" smtClean="0"/>
              <a:t>de$  </a:t>
            </a:r>
            <a:r>
              <a:rPr lang="fr-FR" dirty="0" err="1" smtClean="0"/>
              <a:t>²grand</a:t>
            </a:r>
            <a:r>
              <a:rPr lang="fr-FR" dirty="0" smtClean="0"/>
              <a:t>$  magicien$</a:t>
            </a:r>
          </a:p>
          <a:p>
            <a:pPr lvl="1">
              <a:lnSpc>
                <a:spcPct val="200000"/>
              </a:lnSpc>
            </a:pPr>
            <a:r>
              <a:rPr lang="fr-FR" dirty="0" err="1" smtClean="0"/>
              <a:t>²cette</a:t>
            </a:r>
            <a:r>
              <a:rPr lang="fr-FR" dirty="0" smtClean="0"/>
              <a:t>  magicienne  maladroite</a:t>
            </a:r>
          </a:p>
          <a:p>
            <a:pPr lvl="1">
              <a:lnSpc>
                <a:spcPct val="200000"/>
              </a:lnSpc>
            </a:pPr>
            <a:r>
              <a:rPr lang="fr-FR" dirty="0" err="1" smtClean="0"/>
              <a:t>²une</a:t>
            </a:r>
            <a:r>
              <a:rPr lang="fr-FR" dirty="0" smtClean="0"/>
              <a:t>  </a:t>
            </a:r>
            <a:r>
              <a:rPr lang="fr-FR" dirty="0" err="1" smtClean="0"/>
              <a:t>²journée</a:t>
            </a:r>
            <a:r>
              <a:rPr lang="fr-FR" dirty="0" smtClean="0"/>
              <a:t>  épouvantable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groupe nominal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130992" y="6188115"/>
            <a:ext cx="96432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u="sng" dirty="0" smtClean="0">
                <a:solidFill>
                  <a:srgbClr val="3333FF"/>
                </a:solidFill>
                <a:latin typeface="Sassoon Infant Std" pitchFamily="34" charset="0"/>
              </a:rPr>
              <a:t>À quoi servent les autres mots ? ceux qui ne sont pas soulignés ?</a:t>
            </a:r>
            <a:endParaRPr lang="fr-FR" u="sng" dirty="0">
              <a:solidFill>
                <a:srgbClr val="3333FF"/>
              </a:solidFill>
              <a:latin typeface="Sassoon Infant St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36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Ajoute un adjectif à chacun des groupes de mots suivants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>
              <a:lnSpc>
                <a:spcPct val="200000"/>
              </a:lnSpc>
            </a:pPr>
            <a:r>
              <a:rPr lang="fr-FR" dirty="0" err="1" smtClean="0"/>
              <a:t>²le</a:t>
            </a:r>
            <a:r>
              <a:rPr lang="fr-FR" dirty="0" smtClean="0"/>
              <a:t>$ </a:t>
            </a:r>
            <a:r>
              <a:rPr lang="fr-FR" dirty="0" err="1" smtClean="0"/>
              <a:t>²cheveux</a:t>
            </a:r>
            <a:r>
              <a:rPr lang="fr-FR" dirty="0" smtClean="0"/>
              <a:t>		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1">
              <a:lnSpc>
                <a:spcPct val="200000"/>
              </a:lnSpc>
            </a:pPr>
            <a:r>
              <a:rPr lang="fr-FR" dirty="0" err="1" smtClean="0"/>
              <a:t>²la</a:t>
            </a:r>
            <a:r>
              <a:rPr lang="fr-FR" dirty="0" smtClean="0"/>
              <a:t> voiture</a:t>
            </a:r>
            <a:r>
              <a:rPr lang="fr-FR" dirty="0"/>
              <a:t>		</a:t>
            </a:r>
            <a:r>
              <a:rPr lang="fr-FR" dirty="0">
                <a:sym typeface="Symbol"/>
              </a:rPr>
              <a:t></a:t>
            </a:r>
            <a:r>
              <a:rPr lang="fr-FR" dirty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1">
              <a:lnSpc>
                <a:spcPct val="200000"/>
              </a:lnSpc>
            </a:pPr>
            <a:r>
              <a:rPr lang="fr-FR" dirty="0" err="1" smtClean="0"/>
              <a:t>²une</a:t>
            </a:r>
            <a:r>
              <a:rPr lang="fr-FR" dirty="0" smtClean="0"/>
              <a:t> </a:t>
            </a:r>
            <a:r>
              <a:rPr lang="fr-FR" dirty="0" err="1" smtClean="0"/>
              <a:t>²fleur</a:t>
            </a:r>
            <a:r>
              <a:rPr lang="fr-FR" dirty="0"/>
              <a:t>		</a:t>
            </a:r>
            <a:r>
              <a:rPr lang="fr-FR" dirty="0">
                <a:sym typeface="Symbol"/>
              </a:rPr>
              <a:t></a:t>
            </a:r>
            <a:r>
              <a:rPr lang="fr-FR" dirty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1">
              <a:lnSpc>
                <a:spcPct val="200000"/>
              </a:lnSpc>
            </a:pPr>
            <a:r>
              <a:rPr lang="fr-FR" dirty="0"/>
              <a:t>mon </a:t>
            </a:r>
            <a:r>
              <a:rPr lang="fr-FR" dirty="0" err="1" smtClean="0"/>
              <a:t>²livre</a:t>
            </a:r>
            <a:r>
              <a:rPr lang="fr-FR" dirty="0"/>
              <a:t>		</a:t>
            </a:r>
            <a:r>
              <a:rPr lang="fr-FR" dirty="0">
                <a:sym typeface="Symbol"/>
              </a:rPr>
              <a:t></a:t>
            </a:r>
            <a:r>
              <a:rPr lang="fr-FR" dirty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1">
              <a:lnSpc>
                <a:spcPct val="200000"/>
              </a:lnSpc>
            </a:pPr>
            <a:r>
              <a:rPr lang="fr-FR" dirty="0"/>
              <a:t>un </a:t>
            </a:r>
            <a:r>
              <a:rPr lang="fr-FR" dirty="0" err="1" smtClean="0"/>
              <a:t>²personnage</a:t>
            </a:r>
            <a:r>
              <a:rPr lang="fr-FR" dirty="0"/>
              <a:t>	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1">
              <a:lnSpc>
                <a:spcPct val="200000"/>
              </a:lnSpc>
            </a:pPr>
            <a:r>
              <a:rPr lang="fr-FR" dirty="0"/>
              <a:t>son </a:t>
            </a:r>
            <a:r>
              <a:rPr lang="fr-FR" dirty="0" err="1" smtClean="0"/>
              <a:t>²pantalon</a:t>
            </a:r>
            <a:r>
              <a:rPr lang="fr-FR" dirty="0"/>
              <a:t>		</a:t>
            </a:r>
            <a:r>
              <a:rPr lang="fr-FR" dirty="0">
                <a:sym typeface="Symbol"/>
              </a:rPr>
              <a:t></a:t>
            </a:r>
            <a:r>
              <a:rPr lang="fr-FR" dirty="0">
                <a:sym typeface="Wingdings" panose="05000000000000000000" pitchFamily="2" charset="2"/>
              </a:rPr>
              <a:t> 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groupe nominal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4662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chaque groupe de mots en le mettant au féminin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>
              <a:lnSpc>
                <a:spcPct val="200000"/>
              </a:lnSpc>
            </a:pPr>
            <a:r>
              <a:rPr lang="fr-FR" dirty="0" err="1" smtClean="0"/>
              <a:t>²un</a:t>
            </a:r>
            <a:r>
              <a:rPr lang="fr-FR" dirty="0" smtClean="0"/>
              <a:t> </a:t>
            </a:r>
            <a:r>
              <a:rPr lang="fr-FR" dirty="0" err="1" smtClean="0"/>
              <a:t>²chat</a:t>
            </a:r>
            <a:r>
              <a:rPr lang="fr-FR" dirty="0" smtClean="0"/>
              <a:t> noir		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1">
              <a:lnSpc>
                <a:spcPct val="200000"/>
              </a:lnSpc>
            </a:pPr>
            <a:r>
              <a:rPr lang="fr-FR" dirty="0" err="1" smtClean="0"/>
              <a:t>²ton</a:t>
            </a:r>
            <a:r>
              <a:rPr lang="fr-FR" dirty="0" smtClean="0"/>
              <a:t> </a:t>
            </a:r>
            <a:r>
              <a:rPr lang="fr-FR" dirty="0" err="1" smtClean="0"/>
              <a:t>²pantalon</a:t>
            </a:r>
            <a:r>
              <a:rPr lang="fr-FR" dirty="0" smtClean="0"/>
              <a:t> </a:t>
            </a:r>
            <a:r>
              <a:rPr lang="fr-FR" dirty="0" err="1" smtClean="0"/>
              <a:t>²rouge</a:t>
            </a:r>
            <a:r>
              <a:rPr lang="fr-FR" dirty="0"/>
              <a:t>	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1">
              <a:lnSpc>
                <a:spcPct val="200000"/>
              </a:lnSpc>
            </a:pPr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 err="1" smtClean="0"/>
              <a:t>²buisson</a:t>
            </a:r>
            <a:r>
              <a:rPr lang="fr-FR" dirty="0" smtClean="0"/>
              <a:t> </a:t>
            </a:r>
            <a:r>
              <a:rPr lang="fr-FR" dirty="0" err="1" smtClean="0"/>
              <a:t>²touffu</a:t>
            </a:r>
            <a:r>
              <a:rPr lang="fr-FR" dirty="0"/>
              <a:t>	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1">
              <a:lnSpc>
                <a:spcPct val="200000"/>
              </a:lnSpc>
            </a:pPr>
            <a:r>
              <a:rPr lang="fr-FR" dirty="0" err="1" smtClean="0"/>
              <a:t>²une</a:t>
            </a:r>
            <a:r>
              <a:rPr lang="fr-FR" dirty="0" smtClean="0"/>
              <a:t> </a:t>
            </a:r>
            <a:r>
              <a:rPr lang="fr-FR" dirty="0" err="1" smtClean="0"/>
              <a:t>²agréable</a:t>
            </a:r>
            <a:r>
              <a:rPr lang="fr-FR" dirty="0" smtClean="0"/>
              <a:t> </a:t>
            </a:r>
            <a:r>
              <a:rPr lang="fr-FR" dirty="0" err="1" smtClean="0"/>
              <a:t>²fermière</a:t>
            </a:r>
            <a:r>
              <a:rPr lang="fr-FR" dirty="0"/>
              <a:t>	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1">
              <a:lnSpc>
                <a:spcPct val="200000"/>
              </a:lnSpc>
            </a:pPr>
            <a:r>
              <a:rPr lang="fr-FR" dirty="0" err="1" smtClean="0"/>
              <a:t>²une</a:t>
            </a:r>
            <a:r>
              <a:rPr lang="fr-FR" dirty="0" smtClean="0"/>
              <a:t> voyageuse </a:t>
            </a:r>
            <a:r>
              <a:rPr lang="fr-FR" dirty="0" err="1" smtClean="0"/>
              <a:t>²distraite</a:t>
            </a:r>
            <a:r>
              <a:rPr lang="fr-FR" dirty="0"/>
              <a:t>	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1">
              <a:lnSpc>
                <a:spcPct val="200000"/>
              </a:lnSpc>
            </a:pPr>
            <a:r>
              <a:rPr lang="fr-FR" dirty="0" err="1" smtClean="0"/>
              <a:t>²ton</a:t>
            </a:r>
            <a:r>
              <a:rPr lang="fr-FR" dirty="0" smtClean="0"/>
              <a:t> </a:t>
            </a:r>
            <a:r>
              <a:rPr lang="fr-FR" dirty="0" err="1" smtClean="0"/>
              <a:t>²train</a:t>
            </a:r>
            <a:r>
              <a:rPr lang="fr-FR" dirty="0" smtClean="0"/>
              <a:t> électrique</a:t>
            </a:r>
            <a:r>
              <a:rPr lang="fr-FR" dirty="0"/>
              <a:t>	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groupe nominal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149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chaque groupe de mots en le mettant au pluriel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>
              <a:lnSpc>
                <a:spcPct val="200000"/>
              </a:lnSpc>
            </a:pPr>
            <a:r>
              <a:rPr lang="fr-FR" dirty="0" err="1" smtClean="0"/>
              <a:t>²un</a:t>
            </a:r>
            <a:r>
              <a:rPr lang="fr-FR" dirty="0" smtClean="0"/>
              <a:t> </a:t>
            </a:r>
            <a:r>
              <a:rPr lang="fr-FR" dirty="0" err="1" smtClean="0"/>
              <a:t>²canard</a:t>
            </a:r>
            <a:r>
              <a:rPr lang="fr-FR" dirty="0" smtClean="0"/>
              <a:t> noir	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1">
              <a:lnSpc>
                <a:spcPct val="200000"/>
              </a:lnSpc>
            </a:pPr>
            <a:r>
              <a:rPr lang="fr-FR" dirty="0" err="1" smtClean="0"/>
              <a:t>²un</a:t>
            </a:r>
            <a:r>
              <a:rPr lang="fr-FR" dirty="0" smtClean="0"/>
              <a:t> </a:t>
            </a:r>
            <a:r>
              <a:rPr lang="fr-FR" dirty="0" err="1" smtClean="0"/>
              <a:t>²chat</a:t>
            </a:r>
            <a:r>
              <a:rPr lang="fr-FR" dirty="0" smtClean="0"/>
              <a:t> </a:t>
            </a:r>
            <a:r>
              <a:rPr lang="fr-FR" dirty="0" err="1" smtClean="0"/>
              <a:t>²gourmand</a:t>
            </a:r>
            <a:r>
              <a:rPr lang="fr-FR" dirty="0"/>
              <a:t>	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1">
              <a:lnSpc>
                <a:spcPct val="200000"/>
              </a:lnSpc>
            </a:pPr>
            <a:r>
              <a:rPr lang="fr-FR" dirty="0" err="1" smtClean="0"/>
              <a:t>²un</a:t>
            </a:r>
            <a:r>
              <a:rPr lang="fr-FR" dirty="0" smtClean="0"/>
              <a:t> méchant </a:t>
            </a:r>
            <a:r>
              <a:rPr lang="fr-FR" dirty="0" err="1" smtClean="0"/>
              <a:t>²sorcier</a:t>
            </a:r>
            <a:r>
              <a:rPr lang="fr-FR" dirty="0"/>
              <a:t>	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1">
              <a:lnSpc>
                <a:spcPct val="200000"/>
              </a:lnSpc>
            </a:pPr>
            <a:r>
              <a:rPr lang="fr-FR" dirty="0" err="1" smtClean="0"/>
              <a:t>²un</a:t>
            </a:r>
            <a:r>
              <a:rPr lang="fr-FR" dirty="0" smtClean="0"/>
              <a:t> </a:t>
            </a:r>
            <a:r>
              <a:rPr lang="fr-FR" dirty="0" err="1" smtClean="0"/>
              <a:t>²gentil</a:t>
            </a:r>
            <a:r>
              <a:rPr lang="fr-FR" dirty="0" smtClean="0"/>
              <a:t> </a:t>
            </a:r>
            <a:r>
              <a:rPr lang="fr-FR" dirty="0" err="1" smtClean="0"/>
              <a:t>²garçon</a:t>
            </a:r>
            <a:r>
              <a:rPr lang="fr-FR" dirty="0"/>
              <a:t>	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1">
              <a:lnSpc>
                <a:spcPct val="200000"/>
              </a:lnSpc>
            </a:pPr>
            <a:r>
              <a:rPr lang="fr-FR" dirty="0" smtClean="0"/>
              <a:t>mon </a:t>
            </a:r>
            <a:r>
              <a:rPr lang="fr-FR" dirty="0" err="1" smtClean="0"/>
              <a:t>²petit</a:t>
            </a:r>
            <a:r>
              <a:rPr lang="fr-FR" dirty="0" smtClean="0"/>
              <a:t> </a:t>
            </a:r>
            <a:r>
              <a:rPr lang="fr-FR" dirty="0" err="1" smtClean="0"/>
              <a:t>²frère</a:t>
            </a:r>
            <a:r>
              <a:rPr lang="fr-FR" dirty="0"/>
              <a:t>	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1">
              <a:lnSpc>
                <a:spcPct val="200000"/>
              </a:lnSpc>
            </a:pPr>
            <a:r>
              <a:rPr lang="fr-FR" dirty="0" smtClean="0"/>
              <a:t>son </a:t>
            </a:r>
            <a:r>
              <a:rPr lang="fr-FR" dirty="0" err="1" smtClean="0"/>
              <a:t>²fidèle</a:t>
            </a:r>
            <a:r>
              <a:rPr lang="fr-FR" dirty="0" smtClean="0"/>
              <a:t> </a:t>
            </a:r>
            <a:r>
              <a:rPr lang="fr-FR" dirty="0" err="1" smtClean="0"/>
              <a:t>²chien</a:t>
            </a:r>
            <a:r>
              <a:rPr lang="fr-FR" dirty="0"/>
              <a:t>	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groupe nominal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039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 CE1 - Prérempli</Template>
  <TotalTime>72</TotalTime>
  <Words>261</Words>
  <Application>Microsoft Office PowerPoint</Application>
  <PresentationFormat>Personnalisé</PresentationFormat>
  <Paragraphs>52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Faire de la grammaire au CE1 - Prérempli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</cp:lastModifiedBy>
  <cp:revision>10</cp:revision>
  <dcterms:created xsi:type="dcterms:W3CDTF">2015-03-26T18:14:03Z</dcterms:created>
  <dcterms:modified xsi:type="dcterms:W3CDTF">2015-07-05T15:50:22Z</dcterms:modified>
</cp:coreProperties>
</file>