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6" r:id="rId5"/>
    <p:sldId id="270" r:id="rId6"/>
    <p:sldId id="265" r:id="rId7"/>
    <p:sldId id="277" r:id="rId8"/>
    <p:sldId id="278" r:id="rId9"/>
    <p:sldId id="279" r:id="rId10"/>
    <p:sldId id="284" r:id="rId11"/>
    <p:sldId id="262" r:id="rId12"/>
    <p:sldId id="266" r:id="rId13"/>
    <p:sldId id="268" r:id="rId14"/>
    <p:sldId id="282" r:id="rId15"/>
    <p:sldId id="269" r:id="rId16"/>
    <p:sldId id="274" r:id="rId17"/>
    <p:sldId id="283" r:id="rId1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5FF9AAD5-C74A-4FFA-B623-908DA258D422}">
          <p14:sldIdLst>
            <p14:sldId id="256"/>
            <p14:sldId id="258"/>
            <p14:sldId id="257"/>
            <p14:sldId id="276"/>
            <p14:sldId id="270"/>
            <p14:sldId id="265"/>
            <p14:sldId id="277"/>
            <p14:sldId id="278"/>
            <p14:sldId id="279"/>
            <p14:sldId id="284"/>
            <p14:sldId id="262"/>
            <p14:sldId id="266"/>
            <p14:sldId id="268"/>
            <p14:sldId id="282"/>
            <p14:sldId id="269"/>
            <p14:sldId id="274"/>
            <p14:sldId id="283"/>
          </p14:sldIdLst>
        </p14:section>
        <p14:section name="À réfléchir" id="{4C5EB100-3A3D-4A53-8E9E-3859221AA77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4269"/>
        <p:guide pos="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339966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308091" y="656692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1   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de rentrée</a:t>
            </a:r>
          </a:p>
          <a:p>
            <a:pPr algn="ctr"/>
            <a:r>
              <a:rPr lang="fr-FR" sz="4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La nouvelle école</a:t>
            </a:r>
          </a:p>
          <a:p>
            <a:pPr algn="ctr"/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(Ghislaine </a:t>
            </a:r>
            <a:r>
              <a:rPr lang="fr-FR" sz="25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Biondi</a:t>
            </a:r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 – Mélanie </a:t>
            </a:r>
            <a:r>
              <a:rPr lang="fr-FR" sz="25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Allag</a:t>
            </a:r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)</a:t>
            </a:r>
            <a:endParaRPr lang="fr-FR" sz="25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Qui a vendu quoi ? et quand ?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 smtClean="0"/>
              <a:t>le jeu de cartes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smtClean="0">
                <a:latin typeface="+mn-lt"/>
                <a:sym typeface="Wingdings 3"/>
              </a:rPr>
              <a:t>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la baguette de sapin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>
                <a:latin typeface="+mn-lt"/>
                <a:sym typeface="Wingdings 3"/>
              </a:rPr>
              <a:t></a:t>
            </a:r>
            <a:endParaRPr lang="fr-FR" sz="20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fr-FR" dirty="0" smtClean="0"/>
              <a:t>la cape en sapin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>
                <a:latin typeface="+mn-lt"/>
                <a:sym typeface="Wingdings 3"/>
              </a:rPr>
              <a:t></a:t>
            </a:r>
            <a:endParaRPr lang="fr-FR" sz="20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fr-FR" dirty="0" smtClean="0"/>
              <a:t>le chapeau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>
                <a:latin typeface="+mn-lt"/>
                <a:sym typeface="Wingdings 3"/>
              </a:rPr>
              <a:t></a:t>
            </a:r>
            <a:endParaRPr lang="fr-FR" sz="20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fr-FR" dirty="0" smtClean="0"/>
              <a:t>le lapin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smtClean="0">
                <a:latin typeface="+mn-lt"/>
                <a:sym typeface="Wingdings 3"/>
              </a:rPr>
              <a:t></a:t>
            </a:r>
            <a:endParaRPr lang="fr-FR" sz="2000" dirty="0">
              <a:latin typeface="+mn-lt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0256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3" y="592727"/>
            <a:ext cx="9643246" cy="5617369"/>
          </a:xfrm>
        </p:spPr>
        <p:txBody>
          <a:bodyPr/>
          <a:lstStyle/>
          <a:p>
            <a:pPr lvl="4"/>
            <a:r>
              <a:rPr lang="fr-FR" spc="300" dirty="0"/>
              <a:t>Bienvenue  dans  la  grande  école  des  magiciens !  </a:t>
            </a:r>
            <a:r>
              <a:rPr lang="fr-FR" spc="300" dirty="0"/>
              <a:t>Abracadabra  et  poudre  de  perlimpinpin …  Vous  allez  apprendre  tous  les  secrets  de  Merlin </a:t>
            </a:r>
            <a:r>
              <a:rPr lang="fr-FR" spc="300" dirty="0" smtClean="0"/>
              <a:t>!</a:t>
            </a:r>
          </a:p>
          <a:p>
            <a:pPr>
              <a:lnSpc>
                <a:spcPct val="200000"/>
              </a:lnSpc>
            </a:pPr>
            <a:r>
              <a:rPr lang="fr-FR" dirty="0"/>
              <a:t>Nombre de lignes :</a:t>
            </a:r>
          </a:p>
          <a:p>
            <a:pPr>
              <a:lnSpc>
                <a:spcPct val="200000"/>
              </a:lnSpc>
            </a:pPr>
            <a:r>
              <a:rPr lang="fr-FR" dirty="0"/>
              <a:t>Nombre de phrases :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827" y="4159393"/>
            <a:ext cx="2820212" cy="245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5617369"/>
          </a:xfrm>
        </p:spPr>
        <p:txBody>
          <a:bodyPr/>
          <a:lstStyle/>
          <a:p>
            <a:pPr>
              <a:lnSpc>
                <a:spcPct val="300000"/>
              </a:lnSpc>
            </a:pPr>
            <a:r>
              <a:rPr lang="fr-FR" dirty="0" smtClean="0"/>
              <a:t>1)</a:t>
            </a:r>
          </a:p>
          <a:p>
            <a:pPr>
              <a:lnSpc>
                <a:spcPct val="300000"/>
              </a:lnSpc>
            </a:pPr>
            <a:r>
              <a:rPr lang="fr-FR" dirty="0" smtClean="0"/>
              <a:t>2)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la phrase pour que le facteur soit une femme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3" y="600819"/>
            <a:ext cx="9643246" cy="561736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Le facteur a apporté une lettre.</a:t>
            </a:r>
          </a:p>
          <a:p>
            <a:pPr>
              <a:lnSpc>
                <a:spcPct val="300000"/>
              </a:lnSpc>
            </a:pPr>
            <a:r>
              <a:rPr lang="fr-FR" dirty="0" smtClean="0"/>
              <a:t>Il a apporté une lettre.</a:t>
            </a:r>
          </a:p>
          <a:p>
            <a:pPr lvl="2">
              <a:lnSpc>
                <a:spcPct val="400000"/>
              </a:lnSpc>
            </a:pPr>
            <a:r>
              <a:rPr lang="fr-FR" dirty="0" smtClean="0"/>
              <a:t>Redire la phrase en supprimant « Maman » :</a:t>
            </a:r>
          </a:p>
          <a:p>
            <a:r>
              <a:rPr lang="fr-FR" dirty="0" smtClean="0"/>
              <a:t>Maman et Augustin trouvent une cape en satin.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8898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tous les objets achetés par Augustin et écris-les sous la forme d’une liste :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9" y="905111"/>
            <a:ext cx="9548640" cy="580048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06203" y="1304764"/>
            <a:ext cx="7652098" cy="612068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 smtClean="0"/>
              <a:t>La list</a:t>
            </a:r>
            <a:r>
              <a:rPr lang="fr-FR" dirty="0" smtClean="0"/>
              <a:t>e de fourniture$ d’Augustin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1206203" y="1763198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 objet 1</a:t>
            </a:r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1206203" y="2212864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 objet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tous les objets achetés par Augustin et écris-les sous la forme d’une liste :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9" y="905111"/>
            <a:ext cx="9548640" cy="580048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06203" y="1304764"/>
            <a:ext cx="7652098" cy="612068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 smtClean="0"/>
              <a:t>La list</a:t>
            </a:r>
            <a:r>
              <a:rPr lang="fr-FR" dirty="0" smtClean="0"/>
              <a:t>e de fourniture$ d’Augustin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1206203" y="1763198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</a:t>
            </a:r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1206203" y="2212864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2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2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Lundi</a:t>
            </a:r>
          </a:p>
          <a:p>
            <a:pPr marL="1890000"/>
            <a:r>
              <a:rPr lang="fr-FR" dirty="0"/>
              <a:t>Le facteur a apporté une lettre ce matin, qui vient de la nouvelle école d’Augustin. C’est la liste des fournitures indispensables que tout élève doit avoir dans son cartable.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Mardi</a:t>
            </a:r>
          </a:p>
          <a:p>
            <a:pPr marL="1890000"/>
            <a:r>
              <a:rPr lang="fr-FR" dirty="0"/>
              <a:t>En route pour le premier magasin !</a:t>
            </a:r>
          </a:p>
          <a:p>
            <a:pPr marL="1890000"/>
            <a:r>
              <a:rPr lang="fr-FR" dirty="0"/>
              <a:t>Chez mademoiselle Dentelle, Maman et Augustin trouvent une cape rouge et noire en satin.</a:t>
            </a:r>
          </a:p>
          <a:p>
            <a:pPr marL="1890000"/>
            <a:r>
              <a:rPr lang="fr-FR" dirty="0"/>
              <a:t>Youpi, il ne reste plus que quatre objets sur la liste </a:t>
            </a:r>
            <a:r>
              <a:rPr lang="fr-FR" dirty="0" smtClean="0"/>
              <a:t>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1030335"/>
            <a:ext cx="1800000" cy="153641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3284538"/>
            <a:ext cx="1800000" cy="168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(2)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Mercredi</a:t>
            </a:r>
          </a:p>
          <a:p>
            <a:pPr marL="1890000"/>
            <a:r>
              <a:rPr lang="fr-FR" dirty="0"/>
              <a:t>En route pour le deuxième magasin !</a:t>
            </a:r>
          </a:p>
          <a:p>
            <a:pPr marL="1890000"/>
            <a:r>
              <a:rPr lang="fr-FR" dirty="0"/>
              <a:t>Chez monsieur </a:t>
            </a:r>
            <a:r>
              <a:rPr lang="fr-FR" dirty="0" err="1"/>
              <a:t>Toutenbois</a:t>
            </a:r>
            <a:r>
              <a:rPr lang="fr-FR" dirty="0"/>
              <a:t>, Papa et Augustin trouvent une baguette de sapin.</a:t>
            </a:r>
          </a:p>
          <a:p>
            <a:pPr marL="1890000"/>
            <a:r>
              <a:rPr lang="fr-FR" dirty="0"/>
              <a:t>Youpi, il ne reste plus que trois objets sur la liste !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Jeudi</a:t>
            </a:r>
          </a:p>
          <a:p>
            <a:pPr marL="1890000"/>
            <a:r>
              <a:rPr lang="fr-FR" dirty="0"/>
              <a:t>En route pour le troisième magasin !</a:t>
            </a:r>
          </a:p>
          <a:p>
            <a:pPr marL="1890000"/>
            <a:r>
              <a:rPr lang="fr-FR" dirty="0"/>
              <a:t>Chez madame Fantaisie, Maman et Augustin trouvent un beau chapeau qui va très bien.</a:t>
            </a:r>
          </a:p>
          <a:p>
            <a:pPr marL="1890000"/>
            <a:r>
              <a:rPr lang="fr-FR" dirty="0"/>
              <a:t>Youpi, il ne reste plus que deux objets sur la liste </a:t>
            </a:r>
            <a:r>
              <a:rPr lang="fr-FR" dirty="0" smtClean="0"/>
              <a:t>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978461"/>
            <a:ext cx="1800000" cy="177251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3717031"/>
            <a:ext cx="1800000" cy="169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82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95250" lvl="1">
              <a:lnSpc>
                <a:spcPct val="100000"/>
              </a:lnSpc>
            </a:pPr>
            <a:r>
              <a:rPr lang="fr-FR" sz="3000" b="1" spc="300" dirty="0">
                <a:latin typeface="Gabriola" panose="04040605051002020D02" pitchFamily="82" charset="0"/>
              </a:rPr>
              <a:t>Lundi</a:t>
            </a:r>
          </a:p>
          <a:p>
            <a:pPr marL="95250" lvl="4">
              <a:lnSpc>
                <a:spcPct val="250000"/>
              </a:lnSpc>
            </a:pPr>
            <a:r>
              <a:rPr lang="fr-FR" spc="250" dirty="0"/>
              <a:t>Le  facteur  a  apporté  une  lettre  ce  matin ,  qui  vient   de  la  nouvelle  école  d’ Augustin .  C’ est  la  liste  des  fournitures  indispensables  que  tout  élève  doit  avoir   dans  son  cartable .</a:t>
            </a:r>
          </a:p>
          <a:p>
            <a:pPr marL="95250">
              <a:lnSpc>
                <a:spcPct val="150000"/>
              </a:lnSpc>
            </a:pPr>
            <a:r>
              <a:rPr lang="fr-FR" dirty="0"/>
              <a:t>Nombre de </a:t>
            </a:r>
            <a:r>
              <a:rPr lang="fr-FR" dirty="0" smtClean="0"/>
              <a:t>lignes </a:t>
            </a:r>
            <a:r>
              <a:rPr lang="fr-FR" dirty="0"/>
              <a:t>:</a:t>
            </a:r>
          </a:p>
          <a:p>
            <a:pPr marL="95250">
              <a:lnSpc>
                <a:spcPct val="200000"/>
              </a:lnSpc>
            </a:pPr>
            <a:r>
              <a:rPr lang="fr-FR" dirty="0"/>
              <a:t>Nombre de phrases : 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11" y="4078047"/>
            <a:ext cx="2979922" cy="254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(3)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Vendredi</a:t>
            </a:r>
          </a:p>
          <a:p>
            <a:pPr marL="1890000"/>
            <a:r>
              <a:rPr lang="fr-FR" dirty="0"/>
              <a:t>En route pour le quatrième magasin !</a:t>
            </a:r>
          </a:p>
          <a:p>
            <a:pPr marL="1890000"/>
            <a:r>
              <a:rPr lang="fr-FR" dirty="0"/>
              <a:t>Chez monsieur Puzzle, Papa et Augustin trouvent un jeu de cartes dans son écrin.</a:t>
            </a:r>
          </a:p>
          <a:p>
            <a:pPr marL="1890000"/>
            <a:r>
              <a:rPr lang="fr-FR" dirty="0"/>
              <a:t>Youpi, il ne reste plus qu’un objet sur la liste !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Samedi</a:t>
            </a:r>
          </a:p>
          <a:p>
            <a:pPr marL="1890000"/>
            <a:r>
              <a:rPr lang="fr-FR" dirty="0"/>
              <a:t>En route pour le cinquième magasin !</a:t>
            </a:r>
          </a:p>
          <a:p>
            <a:pPr marL="1890000"/>
            <a:r>
              <a:rPr lang="fr-FR" dirty="0"/>
              <a:t>Chez madame </a:t>
            </a:r>
            <a:r>
              <a:rPr lang="fr-FR" dirty="0" err="1"/>
              <a:t>Kuikui</a:t>
            </a:r>
            <a:r>
              <a:rPr lang="fr-FR" dirty="0"/>
              <a:t>, Maman et Augustin trouvent un adorable petit lapin.</a:t>
            </a:r>
          </a:p>
          <a:p>
            <a:pPr marL="1890000"/>
            <a:r>
              <a:rPr lang="fr-FR" dirty="0"/>
              <a:t>Youpi, il ne reste plus rien sur la liste 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969187"/>
            <a:ext cx="1800000" cy="183173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58" y="3751338"/>
            <a:ext cx="1800000" cy="173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5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(4)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Dimanche</a:t>
            </a:r>
          </a:p>
          <a:p>
            <a:pPr marL="1890000"/>
            <a:r>
              <a:rPr lang="fr-FR" dirty="0"/>
              <a:t>« Pas de cahiers ni de crayons, mais des cartes et un lapin, quelle drôle d’école ! » se dit Augustin.</a:t>
            </a:r>
          </a:p>
          <a:p>
            <a:pPr marL="1890000"/>
            <a:r>
              <a:rPr lang="fr-FR" dirty="0"/>
              <a:t>Ses parents sourient, mais ils ne disent rien. Quelle surprise l’attend demain matin ?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Lundi</a:t>
            </a:r>
          </a:p>
          <a:p>
            <a:pPr marL="1890000"/>
            <a:r>
              <a:rPr lang="fr-FR" dirty="0"/>
              <a:t>Augustin arrive en classe avec son cartable plein.</a:t>
            </a:r>
          </a:p>
          <a:p>
            <a:pPr marL="1890000"/>
            <a:r>
              <a:rPr lang="fr-FR" dirty="0"/>
              <a:t>Le maitre, monsieur Max, sort d’une malle en rotin.</a:t>
            </a:r>
          </a:p>
          <a:p>
            <a:pPr marL="1890000"/>
            <a:r>
              <a:rPr lang="fr-FR" dirty="0"/>
              <a:t>« Bienvenue dans la grande école des magiciens ! Abracadabra et poudre de perlimpinpin… Vous allez apprendre tous les secrets de Merlin ! »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95" y="980728"/>
            <a:ext cx="1800000" cy="17618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95" y="3747419"/>
            <a:ext cx="1800000" cy="156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58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Quels sont les nouveaux personnages ?</a:t>
            </a:r>
          </a:p>
          <a:p>
            <a:r>
              <a:rPr lang="fr-FR" dirty="0"/>
              <a:t>Dans quelle école va Augustin ?</a:t>
            </a:r>
          </a:p>
          <a:p>
            <a:endParaRPr lang="fr-FR" dirty="0"/>
          </a:p>
          <a:p>
            <a:r>
              <a:rPr lang="fr-FR" dirty="0"/>
              <a:t>Faire rassembler l</a:t>
            </a:r>
            <a:r>
              <a:rPr lang="fr-FR" b="1" dirty="0"/>
              <a:t>’objet</a:t>
            </a:r>
            <a:r>
              <a:rPr lang="fr-FR" dirty="0"/>
              <a:t> avec le personnage qui l’a vendu, puis le jour où il a été acheté :</a:t>
            </a:r>
          </a:p>
          <a:p>
            <a:pPr marL="358775" lvl="1"/>
            <a:r>
              <a:rPr lang="fr-FR" dirty="0"/>
              <a:t>le jeu de cartes </a:t>
            </a:r>
            <a:r>
              <a:rPr lang="fr-FR" dirty="0">
                <a:sym typeface="Wingdings" panose="05000000000000000000" pitchFamily="2" charset="2"/>
              </a:rPr>
              <a:t> (M. Puzzle, vendredi)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la baguette de sapin  (M. </a:t>
            </a:r>
            <a:r>
              <a:rPr lang="fr-FR" dirty="0" err="1">
                <a:sym typeface="Wingdings" panose="05000000000000000000" pitchFamily="2" charset="2"/>
              </a:rPr>
              <a:t>Toutenbois</a:t>
            </a:r>
            <a:r>
              <a:rPr lang="fr-FR" dirty="0">
                <a:sym typeface="Wingdings" panose="05000000000000000000" pitchFamily="2" charset="2"/>
              </a:rPr>
              <a:t>, mercredi)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la cape en satin  (Mlle Dentelle, mardi)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le chapeau  (Mme Fantaisie, jeudi)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le lapin  (Mme </a:t>
            </a:r>
            <a:r>
              <a:rPr lang="fr-FR" dirty="0" err="1">
                <a:sym typeface="Wingdings" panose="05000000000000000000" pitchFamily="2" charset="2"/>
              </a:rPr>
              <a:t>Kuikui</a:t>
            </a:r>
            <a:r>
              <a:rPr lang="fr-FR" dirty="0">
                <a:sym typeface="Wingdings" panose="05000000000000000000" pitchFamily="2" charset="2"/>
              </a:rPr>
              <a:t>, </a:t>
            </a:r>
            <a:r>
              <a:rPr lang="fr-FR" dirty="0" err="1">
                <a:sym typeface="Wingdings" panose="05000000000000000000" pitchFamily="2" charset="2"/>
              </a:rPr>
              <a:t>samedo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Comment s’appelle le maitre de la nouvelle école d’Augustin ?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6247371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411</Words>
  <Application>Microsoft Office PowerPoint</Application>
  <PresentationFormat>Personnalisé</PresentationFormat>
  <Paragraphs>98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Faire de la grammaire au CE1 - Prérempli</vt:lpstr>
      <vt:lpstr>Présentation PowerPoint</vt:lpstr>
      <vt:lpstr>Présentation PowerPoint</vt:lpstr>
      <vt:lpstr>La nouvelle école</vt:lpstr>
      <vt:lpstr>La nouvelle école (2)</vt:lpstr>
      <vt:lpstr>Présentation PowerPoint</vt:lpstr>
      <vt:lpstr>Présentation PowerPoint</vt:lpstr>
      <vt:lpstr>La nouvelle école (3)</vt:lpstr>
      <vt:lpstr>La nouvelle école (4)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10</cp:revision>
  <dcterms:created xsi:type="dcterms:W3CDTF">2014-08-28T11:56:46Z</dcterms:created>
  <dcterms:modified xsi:type="dcterms:W3CDTF">2014-08-28T13:03:31Z</dcterms:modified>
</cp:coreProperties>
</file>