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6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1" d="100"/>
          <a:sy n="101" d="100"/>
        </p:scale>
        <p:origin x="-845" y="-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A8BB5-0E3B-46DD-87A8-7AE6DFDA88F5}" type="datetimeFigureOut">
              <a:rPr lang="fr-FR" smtClean="0"/>
              <a:t>12/08/2014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35237-F98C-4FC2-9BD9-F1D65EB69815}" type="slidenum">
              <a:rPr lang="fr-FR" smtClean="0"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772400" cy="1470025"/>
          </a:xfrm>
        </p:spPr>
        <p:txBody>
          <a:bodyPr/>
          <a:lstStyle/>
          <a:p>
            <a:r>
              <a:rPr lang="fr-FR" dirty="0" smtClean="0">
                <a:latin typeface="Curlz MT" pitchFamily="82" charset="0"/>
              </a:rPr>
              <a:t>Loup-Rouge</a:t>
            </a:r>
            <a:endParaRPr lang="fr-FR" dirty="0">
              <a:latin typeface="Curlz MT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</p:spPr>
        <p:txBody>
          <a:bodyPr/>
          <a:lstStyle/>
          <a:p>
            <a:r>
              <a:rPr lang="fr-FR" dirty="0" smtClean="0"/>
              <a:t>De Domitille de Pressensé</a:t>
            </a:r>
            <a:endParaRPr lang="fr-FR" dirty="0"/>
          </a:p>
        </p:txBody>
      </p:sp>
      <p:pic>
        <p:nvPicPr>
          <p:cNvPr id="1026" name="Picture 2" descr="https://encrypted-tbn1.google.com/images?q=tbn:ANd9GcTzqeZA8TSPzKfe41h_ScZ1Dn4jH6amBys6Gem0xCfA1-LRJ5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60648"/>
            <a:ext cx="1885950" cy="2419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1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480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Par une terrible nuit de tempête, Maman loup donne naissance à trois bébés loups</a:t>
            </a:r>
            <a:r>
              <a:rPr lang="fr-FR" sz="1400" dirty="0" smtClean="0"/>
              <a:t>.</a:t>
            </a:r>
          </a:p>
          <a:p>
            <a:pPr>
              <a:buNone/>
            </a:pPr>
            <a:r>
              <a:rPr lang="fr-FR" sz="1400" dirty="0" smtClean="0"/>
              <a:t> </a:t>
            </a:r>
            <a:r>
              <a:rPr lang="fr-FR" sz="1400" dirty="0"/>
              <a:t>À l'instant même, la foudre déchire le </a:t>
            </a:r>
            <a:r>
              <a:rPr lang="fr-FR" sz="1400" dirty="0" smtClean="0"/>
              <a:t>ciel. Aussitôt </a:t>
            </a:r>
            <a:r>
              <a:rPr lang="fr-FR" sz="1400" dirty="0"/>
              <a:t>Papa loup hurle de joie :</a:t>
            </a:r>
          </a:p>
          <a:p>
            <a:pPr>
              <a:buNone/>
            </a:pPr>
            <a:r>
              <a:rPr lang="fr-FR" sz="1400" dirty="0"/>
              <a:t>- Mes trois louveteaux sont nés en même temps que l’éclair! Ils deviendront de redoutables chasseurs !</a:t>
            </a:r>
          </a:p>
          <a:p>
            <a:pPr>
              <a:buNone/>
            </a:pPr>
            <a:r>
              <a:rPr lang="fr-FR" sz="1400" dirty="0"/>
              <a:t>- Bravo! s'exclame le Sorcier, bravo ! Ces enfants auront une vie extraordinaire.</a:t>
            </a:r>
          </a:p>
          <a:p>
            <a:pPr>
              <a:buNone/>
            </a:pPr>
            <a:r>
              <a:rPr lang="fr-FR" sz="1400" dirty="0"/>
              <a:t>- Wourra! </a:t>
            </a:r>
            <a:r>
              <a:rPr lang="fr-FR" sz="1400" dirty="0" smtClean="0"/>
              <a:t>Wourra</a:t>
            </a:r>
            <a:r>
              <a:rPr lang="fr-FR" sz="1400" dirty="0"/>
              <a:t>! applaudit la meute.</a:t>
            </a:r>
          </a:p>
          <a:p>
            <a:pPr>
              <a:buNone/>
            </a:pPr>
            <a:r>
              <a:rPr lang="fr-FR" sz="1400" dirty="0"/>
              <a:t>- Qu'on me montre ces nouveau-nés! ordonne Vieux-Chef.</a:t>
            </a:r>
          </a:p>
          <a:p>
            <a:pPr>
              <a:buNone/>
            </a:pPr>
            <a:r>
              <a:rPr lang="fr-FR" sz="1400" dirty="0"/>
              <a:t>Deux des louveteaux ont le poil gris foncé.</a:t>
            </a:r>
          </a:p>
          <a:p>
            <a:pPr>
              <a:buNone/>
            </a:pPr>
            <a:r>
              <a:rPr lang="fr-FR" sz="1400" dirty="0"/>
              <a:t>- Oooh! Fourrure foncée promet grande méchanceté. Plus tard, ils seront très cruels, s’extasie le Sorcier.</a:t>
            </a:r>
          </a:p>
          <a:p>
            <a:pPr>
              <a:buNone/>
            </a:pPr>
            <a:r>
              <a:rPr lang="fr-FR" sz="1400" dirty="0"/>
              <a:t>- Parfait! J'adore être entouré de loups féroces et sanguinaires, </a:t>
            </a:r>
            <a:r>
              <a:rPr lang="fr-FR" sz="1400" dirty="0" smtClean="0"/>
              <a:t>se réjouit Vieux-Chef</a:t>
            </a:r>
            <a:r>
              <a:rPr lang="fr-FR" sz="1400" dirty="0"/>
              <a:t>.</a:t>
            </a:r>
          </a:p>
          <a:p>
            <a:pPr>
              <a:buNone/>
            </a:pPr>
            <a:r>
              <a:rPr lang="fr-FR" sz="1400" dirty="0"/>
              <a:t>- Et le troisième ?</a:t>
            </a:r>
          </a:p>
          <a:p>
            <a:pPr>
              <a:buNone/>
            </a:pPr>
            <a:r>
              <a:rPr lang="fr-FR" sz="1400" dirty="0"/>
              <a:t>Vieux-Chef saisit la corbeille et soudain, comme s'il disait un gros mot il s'écrie :</a:t>
            </a:r>
          </a:p>
          <a:p>
            <a:pPr>
              <a:buNone/>
            </a:pPr>
            <a:r>
              <a:rPr lang="fr-FR" sz="1400" b="1" dirty="0"/>
              <a:t>- </a:t>
            </a:r>
            <a:r>
              <a:rPr lang="fr-FR" sz="1400" dirty="0"/>
              <a:t>Rouge, ce louveteau est rouge !</a:t>
            </a:r>
          </a:p>
          <a:p>
            <a:pPr>
              <a:buNone/>
            </a:pPr>
            <a:r>
              <a:rPr lang="fr-FR" sz="1400" dirty="0"/>
              <a:t>- Impossible! Les loups rouges n'ont jamais existé... affirme le Sorcier.</a:t>
            </a:r>
          </a:p>
          <a:p>
            <a:pPr>
              <a:buNone/>
            </a:pPr>
            <a:r>
              <a:rPr lang="fr-FR" sz="1400" dirty="0"/>
              <a:t>- Et ça, c'est quoi ? s'irrite Vieux-Chef.</a:t>
            </a:r>
          </a:p>
          <a:p>
            <a:pPr>
              <a:buNone/>
            </a:pPr>
            <a:r>
              <a:rPr lang="fr-FR" sz="1400" dirty="0"/>
              <a:t>La meute regarde alors ce louveteau qui est rouge... de la tête à la queue!</a:t>
            </a:r>
          </a:p>
          <a:p>
            <a:pPr>
              <a:buNone/>
            </a:pPr>
            <a:r>
              <a:rPr lang="fr-FR" sz="1400" dirty="0"/>
              <a:t>La colère de Vieux-Chef est terrible.</a:t>
            </a:r>
          </a:p>
          <a:p>
            <a:pPr>
              <a:buNone/>
            </a:pPr>
            <a:r>
              <a:rPr lang="fr-FR" sz="1400" dirty="0"/>
              <a:t>- Ce louveteau va nous porter malheur! Qu'il disparaisse immédiatement. Je le chasse de la meute.</a:t>
            </a:r>
          </a:p>
          <a:p>
            <a:pPr>
              <a:buNone/>
            </a:pPr>
            <a:r>
              <a:rPr lang="fr-FR" sz="1400" dirty="0"/>
              <a:t>- Oooh! Ce bébé est trop petit. Si on l’abandonne dans la forêt, il mourra... disent les loups tristement. </a:t>
            </a:r>
          </a:p>
          <a:p>
            <a:pPr>
              <a:buNone/>
            </a:pPr>
            <a:r>
              <a:rPr lang="fr-FR" sz="1400" dirty="0"/>
              <a:t>Le Sorcier explique:</a:t>
            </a:r>
          </a:p>
          <a:p>
            <a:pPr>
              <a:buNone/>
            </a:pPr>
            <a:r>
              <a:rPr lang="fr-FR" sz="1400" dirty="0"/>
              <a:t>-  Sa fourrure deviendra grise d'ici quelques jours. Ce petit loup n'a que de la poussière de foudre sur ses poils.</a:t>
            </a:r>
          </a:p>
          <a:p>
            <a:pPr>
              <a:buNone/>
            </a:pPr>
            <a:r>
              <a:rPr lang="fr-FR" sz="1400" dirty="0"/>
              <a:t>Papa loup ajoute, plein d'espoir:</a:t>
            </a:r>
          </a:p>
          <a:p>
            <a:pPr>
              <a:buNone/>
            </a:pPr>
            <a:r>
              <a:rPr lang="fr-FR" sz="1400" dirty="0"/>
              <a:t>- N oublie pas qu'il est né sous le signe de l'éclair. Il sera un excellent chasseur!</a:t>
            </a:r>
          </a:p>
          <a:p>
            <a:pPr>
              <a:buNone/>
            </a:pPr>
            <a:r>
              <a:rPr lang="fr-FR" sz="1400" dirty="0"/>
              <a:t>Vieux-Chef quitte les loups en grommelant:</a:t>
            </a:r>
          </a:p>
          <a:p>
            <a:pPr>
              <a:buNone/>
            </a:pPr>
            <a:r>
              <a:rPr lang="fr-FR" sz="1400" dirty="0"/>
              <a:t>- Je lui accorde trois fois trois lunes pour devenir un louveteau au poil bien gris. Sinon, il devra partir !</a:t>
            </a:r>
          </a:p>
          <a:p>
            <a:endParaRPr lang="fr-FR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</a:t>
            </a:r>
            <a:r>
              <a:rPr lang="fr-FR" b="1" dirty="0" smtClean="0"/>
              <a:t>2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2373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Le lendemain matin, Papa loup se précipite à la tanière du </a:t>
            </a:r>
            <a:r>
              <a:rPr lang="fr-FR" sz="1400" dirty="0" smtClean="0"/>
              <a:t>Sorcier. Le </a:t>
            </a:r>
            <a:r>
              <a:rPr lang="fr-FR" sz="1400" dirty="0"/>
              <a:t>Sorcier est le plus savant des loups : il sait lire </a:t>
            </a:r>
            <a:r>
              <a:rPr lang="fr-FR" sz="1400" dirty="0" smtClean="0"/>
              <a:t>et possède </a:t>
            </a:r>
            <a:r>
              <a:rPr lang="fr-FR" sz="1400" dirty="0"/>
              <a:t>même un livre très précieux qui explique toutes les choses compliquées. </a:t>
            </a:r>
          </a:p>
          <a:p>
            <a:pPr>
              <a:buNone/>
            </a:pPr>
            <a:r>
              <a:rPr lang="fr-FR" sz="1400" dirty="0"/>
              <a:t>- Sorcier, peux-tu le lire la page qui explique comment transformer un poil rouge en poil gris ?</a:t>
            </a:r>
          </a:p>
          <a:p>
            <a:pPr>
              <a:buNone/>
            </a:pPr>
            <a:r>
              <a:rPr lang="fr-FR" sz="1400" dirty="0"/>
              <a:t>- Hélas ! répond le Sorcier. Hélas! Il n'y a rien d'écrit. Les loups à poil rouge n'ont jamais existé.</a:t>
            </a:r>
          </a:p>
          <a:p>
            <a:pPr>
              <a:buNone/>
            </a:pPr>
            <a:r>
              <a:rPr lang="fr-FR" sz="1400" dirty="0"/>
              <a:t>- Pourtant... mon bébé est rouge, murmure Papa loup.</a:t>
            </a:r>
          </a:p>
          <a:p>
            <a:pPr>
              <a:buNone/>
            </a:pPr>
            <a:r>
              <a:rPr lang="fr-FR" sz="1400" dirty="0"/>
              <a:t>- Allons voir ton fils, dit le Sorcier.</a:t>
            </a:r>
          </a:p>
          <a:p>
            <a:pPr>
              <a:buNone/>
            </a:pPr>
            <a:r>
              <a:rPr lang="fr-FR" sz="1400" dirty="0"/>
              <a:t>Devant la tanière, Grand-mère loup tient le louveteau par la queue. Maman loup attrape un plumeau et...</a:t>
            </a:r>
          </a:p>
          <a:p>
            <a:pPr>
              <a:buNone/>
            </a:pPr>
            <a:r>
              <a:rPr lang="fr-FR" sz="1400" dirty="0"/>
              <a:t>Aussi rouge qu’avant !</a:t>
            </a:r>
          </a:p>
          <a:p>
            <a:pPr>
              <a:buNone/>
            </a:pPr>
            <a:r>
              <a:rPr lang="fr-FR" sz="1400" dirty="0"/>
              <a:t>Maman loup prend un savon et</a:t>
            </a:r>
            <a:r>
              <a:rPr lang="fr-FR" sz="1400" dirty="0" smtClean="0"/>
              <a:t>... Toujours </a:t>
            </a:r>
            <a:r>
              <a:rPr lang="fr-FR" sz="1400" dirty="0"/>
              <a:t>rouge !</a:t>
            </a:r>
          </a:p>
          <a:p>
            <a:pPr>
              <a:buNone/>
            </a:pPr>
            <a:r>
              <a:rPr lang="fr-FR" sz="1400" dirty="0"/>
              <a:t>Maman loup verse du lait bien crémeux dans une bassine et</a:t>
            </a:r>
            <a:r>
              <a:rPr lang="fr-FR" sz="1400" dirty="0" smtClean="0"/>
              <a:t>... Encore </a:t>
            </a:r>
            <a:r>
              <a:rPr lang="fr-FR" sz="1400" dirty="0"/>
              <a:t>rouge !</a:t>
            </a:r>
          </a:p>
          <a:p>
            <a:pPr>
              <a:buNone/>
            </a:pPr>
            <a:r>
              <a:rPr lang="fr-FR" sz="1400" dirty="0"/>
              <a:t>- Nous n'y arriverons jamais. Notre petit loup sera chassé de la meute... soupire Maman loup.</a:t>
            </a:r>
          </a:p>
          <a:p>
            <a:pPr>
              <a:buNone/>
            </a:pPr>
            <a:r>
              <a:rPr lang="fr-FR" sz="1400" dirty="0"/>
              <a:t>Le Sorcier se grattouille l'oreille ; ça l'aide à réfléchir. Enfin, il déclare :</a:t>
            </a:r>
          </a:p>
          <a:p>
            <a:pPr>
              <a:buNone/>
            </a:pPr>
            <a:r>
              <a:rPr lang="fr-FR" sz="1400" dirty="0"/>
              <a:t>- Peignons-le avec de l'encre...</a:t>
            </a:r>
          </a:p>
          <a:p>
            <a:pPr>
              <a:buNone/>
            </a:pPr>
            <a:r>
              <a:rPr lang="fr-FR" sz="1400" dirty="0"/>
              <a:t>Aussitôt, Papa loup va chercher une grosse bouteille d'encre. Il y trempe le bout de sa queue et badigeonne son fils de la tête aux pattes.</a:t>
            </a:r>
          </a:p>
          <a:p>
            <a:pPr>
              <a:buNone/>
            </a:pPr>
            <a:r>
              <a:rPr lang="fr-FR" sz="1400" dirty="0"/>
              <a:t>-Ah ! C’’est mieux !</a:t>
            </a:r>
          </a:p>
          <a:p>
            <a:pPr>
              <a:buNone/>
            </a:pPr>
            <a:r>
              <a:rPr lang="fr-FR" sz="1400" dirty="0"/>
              <a:t>Soudain la pluie se met à tomber... Ploc ... Ploc ... Et le louveteau devient violet ... Ploc ... à pois rouges. </a:t>
            </a:r>
          </a:p>
          <a:p>
            <a:pPr>
              <a:buNone/>
            </a:pPr>
            <a:r>
              <a:rPr lang="fr-FR" sz="1400" dirty="0"/>
              <a:t>Grand-mère loup déclare :</a:t>
            </a:r>
          </a:p>
          <a:p>
            <a:pPr>
              <a:buNone/>
            </a:pPr>
            <a:r>
              <a:rPr lang="fr-FR" sz="1400" dirty="0"/>
              <a:t>-Je vais tricoter une salopette pour mon petit-fils.</a:t>
            </a:r>
          </a:p>
          <a:p>
            <a:pPr>
              <a:buNone/>
            </a:pPr>
            <a:r>
              <a:rPr lang="fr-FR" sz="1400" dirty="0"/>
              <a:t>Mais … Grand-mère loup a oublié que les loups ne savent pas tricoter... </a:t>
            </a:r>
          </a:p>
          <a:p>
            <a:pPr>
              <a:buNone/>
            </a:pPr>
            <a:r>
              <a:rPr lang="fr-FR" sz="1400" dirty="0"/>
              <a:t>Brusquement, Papa loup bondit au village des hommes : </a:t>
            </a:r>
          </a:p>
          <a:p>
            <a:pPr>
              <a:buNone/>
            </a:pPr>
            <a:r>
              <a:rPr lang="fr-FR" sz="1400" dirty="0"/>
              <a:t>- Je cours au village des hommes chercher un vêtement pour notre bébé</a:t>
            </a:r>
          </a:p>
          <a:p>
            <a:pPr>
              <a:buNone/>
            </a:pPr>
            <a:r>
              <a:rPr lang="fr-FR" sz="1400" dirty="0"/>
              <a:t>Il file ventre à terre... et revient avec une belle salopette.</a:t>
            </a:r>
          </a:p>
          <a:p>
            <a:pPr>
              <a:buNone/>
            </a:pPr>
            <a:r>
              <a:rPr lang="fr-FR" sz="1400" dirty="0"/>
              <a:t>- Voilà ! Notre petit loup portera cette culotte en attendant d’avoir un pelage gris.</a:t>
            </a:r>
          </a:p>
          <a:p>
            <a:endParaRPr lang="fr-FR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3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76672"/>
            <a:ext cx="8964488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Les trois louveteaux </a:t>
            </a:r>
            <a:r>
              <a:rPr lang="fr-FR" sz="1400" dirty="0" smtClean="0"/>
              <a:t>grandissent. L’un </a:t>
            </a:r>
            <a:r>
              <a:rPr lang="fr-FR" sz="1400" dirty="0"/>
              <a:t>s'appelle Mini-Griffe parce qu'il casse </a:t>
            </a:r>
            <a:r>
              <a:rPr lang="fr-FR" sz="1400" dirty="0" smtClean="0"/>
              <a:t>tout. L’autre</a:t>
            </a:r>
            <a:r>
              <a:rPr lang="fr-FR" sz="1400" dirty="0"/>
              <a:t>, Petite-Dent, est très gourmand.</a:t>
            </a:r>
          </a:p>
          <a:p>
            <a:pPr>
              <a:buNone/>
            </a:pPr>
            <a:r>
              <a:rPr lang="fr-FR" sz="1400" dirty="0"/>
              <a:t>Et le </a:t>
            </a:r>
            <a:r>
              <a:rPr lang="fr-FR" sz="1400" dirty="0" smtClean="0"/>
              <a:t>dernier avec </a:t>
            </a:r>
            <a:r>
              <a:rPr lang="fr-FR" sz="1400" dirty="0"/>
              <a:t>son museau rouge et ses pattes rouges, ses oreilles rouges et sa queue rouge, se nomme... Loup-Rouge.</a:t>
            </a:r>
          </a:p>
          <a:p>
            <a:pPr>
              <a:buNone/>
            </a:pPr>
            <a:r>
              <a:rPr lang="fr-FR" sz="1400" dirty="0"/>
              <a:t>Un matin, papa loup dit à ses fils</a:t>
            </a:r>
          </a:p>
          <a:p>
            <a:pPr>
              <a:buNone/>
            </a:pPr>
            <a:r>
              <a:rPr lang="fr-FR" sz="1400" dirty="0"/>
              <a:t>- Il est temps d apprendre à chasser. </a:t>
            </a:r>
            <a:r>
              <a:rPr lang="fr-FR" sz="1400" dirty="0" smtClean="0"/>
              <a:t>Rapportez-moi </a:t>
            </a:r>
            <a:r>
              <a:rPr lang="fr-FR" sz="1400" dirty="0"/>
              <a:t>vite un beau gibier</a:t>
            </a:r>
          </a:p>
          <a:p>
            <a:pPr>
              <a:buNone/>
            </a:pPr>
            <a:r>
              <a:rPr lang="fr-FR" sz="1400" dirty="0"/>
              <a:t>Chacun s'élance de son côté. Soudain, </a:t>
            </a:r>
            <a:r>
              <a:rPr lang="fr-FR" sz="1400" dirty="0" smtClean="0"/>
              <a:t>Loup-Rouge </a:t>
            </a:r>
            <a:r>
              <a:rPr lang="fr-FR" sz="1400" dirty="0"/>
              <a:t>entend un cri dans les feuillages... Un moineau !</a:t>
            </a:r>
          </a:p>
          <a:p>
            <a:pPr>
              <a:buNone/>
            </a:pPr>
            <a:r>
              <a:rPr lang="fr-FR" sz="1400" dirty="0"/>
              <a:t>- Chic! Je vais m'approcher de lui sans me faire voir... Et hop! Je me jetterai dessus.</a:t>
            </a:r>
          </a:p>
          <a:p>
            <a:pPr>
              <a:buNone/>
            </a:pPr>
            <a:r>
              <a:rPr lang="fr-FR" sz="1400" dirty="0"/>
              <a:t>Il se glisse sans bruit entre les herbes.</a:t>
            </a:r>
          </a:p>
          <a:p>
            <a:pPr>
              <a:buNone/>
            </a:pPr>
            <a:r>
              <a:rPr lang="fr-FR" sz="1400" dirty="0"/>
              <a:t>- Hep! Je t'ai vu! Qui </a:t>
            </a:r>
            <a:r>
              <a:rPr lang="fr-FR" sz="1400" dirty="0" smtClean="0"/>
              <a:t>es-tu </a:t>
            </a:r>
            <a:r>
              <a:rPr lang="fr-FR" sz="1400" dirty="0"/>
              <a:t>? piaille une voix pointue juste </a:t>
            </a:r>
            <a:r>
              <a:rPr lang="fr-FR" sz="1400" dirty="0" smtClean="0"/>
              <a:t>au-dessus </a:t>
            </a:r>
            <a:r>
              <a:rPr lang="fr-FR" sz="1400" dirty="0"/>
              <a:t>de lui.</a:t>
            </a:r>
          </a:p>
          <a:p>
            <a:pPr>
              <a:buNone/>
            </a:pPr>
            <a:r>
              <a:rPr lang="fr-FR" sz="1400" dirty="0" smtClean="0"/>
              <a:t>Loup-Rouge </a:t>
            </a:r>
            <a:r>
              <a:rPr lang="fr-FR" sz="1400" dirty="0"/>
              <a:t>lève la tête. Le moineau est venu se percher là, tout près, sur une branche.</a:t>
            </a:r>
          </a:p>
          <a:p>
            <a:pPr>
              <a:buNone/>
            </a:pPr>
            <a:r>
              <a:rPr lang="fr-FR" sz="1400" dirty="0"/>
              <a:t>‑ Ben... je suis un loup!</a:t>
            </a:r>
          </a:p>
          <a:p>
            <a:pPr>
              <a:buNone/>
            </a:pPr>
            <a:r>
              <a:rPr lang="fr-FR" sz="1400" dirty="0"/>
              <a:t>‑ N'importe quoi! pépie le moineau.</a:t>
            </a:r>
          </a:p>
          <a:p>
            <a:pPr>
              <a:buNone/>
            </a:pPr>
            <a:r>
              <a:rPr lang="fr-FR" sz="1400" dirty="0"/>
              <a:t>‑ Si d'abord! J'apprends à chasser parce que je suis un loup, gronde le louveteau agacé.</a:t>
            </a:r>
          </a:p>
          <a:p>
            <a:pPr>
              <a:buNone/>
            </a:pPr>
            <a:r>
              <a:rPr lang="fr-FR" sz="1400" dirty="0"/>
              <a:t>- Pff. tu es rouge! Et les loups rouges n’existent pas…</a:t>
            </a:r>
          </a:p>
          <a:p>
            <a:pPr>
              <a:buNone/>
            </a:pPr>
            <a:r>
              <a:rPr lang="fr-FR" sz="1400" dirty="0"/>
              <a:t>- Mais alors, je suis qui ?</a:t>
            </a:r>
          </a:p>
          <a:p>
            <a:pPr>
              <a:buNone/>
            </a:pPr>
            <a:r>
              <a:rPr lang="fr-FR" sz="1400" dirty="0"/>
              <a:t>Le moineau </a:t>
            </a:r>
            <a:r>
              <a:rPr lang="fr-FR" sz="1400" dirty="0" smtClean="0"/>
              <a:t>réfléchit :</a:t>
            </a:r>
            <a:endParaRPr lang="fr-FR" sz="1400" dirty="0"/>
          </a:p>
          <a:p>
            <a:pPr>
              <a:buNone/>
            </a:pPr>
            <a:r>
              <a:rPr lang="fr-FR" sz="1400" dirty="0"/>
              <a:t>- Tu bouges et tu parles. Donc tu n’es pas une </a:t>
            </a:r>
            <a:r>
              <a:rPr lang="fr-FR" sz="1400" dirty="0" smtClean="0"/>
              <a:t>plante… Tu </a:t>
            </a:r>
            <a:r>
              <a:rPr lang="fr-FR" sz="1400" dirty="0"/>
              <a:t>n'as ni plumes ni ailes! Donc tu n'es pas un oiseau…</a:t>
            </a:r>
          </a:p>
          <a:p>
            <a:pPr>
              <a:buNone/>
            </a:pPr>
            <a:r>
              <a:rPr lang="fr-FR" sz="1400" dirty="0"/>
              <a:t>Il n'y a qu'un animal qui soit rouge : le poisson rouge</a:t>
            </a:r>
            <a:r>
              <a:rPr lang="fr-FR" sz="1400" dirty="0" smtClean="0"/>
              <a:t>... Tu </a:t>
            </a:r>
            <a:r>
              <a:rPr lang="fr-FR" sz="1400" dirty="0"/>
              <a:t>es peut-être un poisson loup.</a:t>
            </a:r>
          </a:p>
          <a:p>
            <a:pPr>
              <a:buNone/>
            </a:pPr>
            <a:r>
              <a:rPr lang="fr-FR" sz="1400" dirty="0"/>
              <a:t>- Tu crois ? s’inquiète Loup-Rouge.</a:t>
            </a:r>
          </a:p>
          <a:p>
            <a:pPr>
              <a:buNone/>
            </a:pPr>
            <a:r>
              <a:rPr lang="fr-FR" sz="1400" dirty="0" smtClean="0"/>
              <a:t>- Tu </a:t>
            </a:r>
            <a:r>
              <a:rPr lang="fr-FR" sz="1400" dirty="0"/>
              <a:t>es un animal qui n’existe pas !</a:t>
            </a:r>
          </a:p>
          <a:p>
            <a:pPr>
              <a:buNone/>
            </a:pPr>
            <a:r>
              <a:rPr lang="fr-FR" sz="1400" dirty="0"/>
              <a:t>Loup-Rouge se touche les oreilles et tire sur ses poils. Il cligne des yeux</a:t>
            </a:r>
            <a:r>
              <a:rPr lang="fr-FR" sz="1400" dirty="0" smtClean="0"/>
              <a:t>. Soudain </a:t>
            </a:r>
            <a:r>
              <a:rPr lang="fr-FR" sz="1400" dirty="0"/>
              <a:t>il hurle :</a:t>
            </a:r>
          </a:p>
          <a:p>
            <a:pPr>
              <a:buNone/>
            </a:pPr>
            <a:r>
              <a:rPr lang="fr-FR" sz="1400" dirty="0"/>
              <a:t>- Si j’existe ! Je suis vivant et je te vois. Je pense, je réfléchis. Ça veut dire que j'existe Tu te moques de moi.</a:t>
            </a:r>
          </a:p>
          <a:p>
            <a:pPr>
              <a:buNone/>
            </a:pPr>
            <a:r>
              <a:rPr lang="fr-FR" sz="1400" dirty="0"/>
              <a:t>-Jamais on n'a vu, jamais on n'verra un loup rouge exister sur terre... na na nère, siffle le moineau.</a:t>
            </a:r>
          </a:p>
          <a:p>
            <a:pPr>
              <a:buNone/>
            </a:pPr>
            <a:r>
              <a:rPr lang="fr-FR" sz="1400" dirty="0"/>
              <a:t>-Tais-toi! crie Loup-Rouge en sautant le plus haut possible pour l'attraper. </a:t>
            </a:r>
            <a:endParaRPr lang="fr-FR" sz="1400" dirty="0" smtClean="0"/>
          </a:p>
          <a:p>
            <a:pPr>
              <a:buNone/>
            </a:pPr>
            <a:r>
              <a:rPr lang="fr-FR" sz="1400" dirty="0" smtClean="0"/>
              <a:t> </a:t>
            </a:r>
            <a:r>
              <a:rPr lang="fr-FR" sz="1400" dirty="0"/>
              <a:t>Mais il vise mal et s'écrase le bout du museau contre </a:t>
            </a:r>
            <a:r>
              <a:rPr lang="fr-FR" sz="1400" dirty="0" smtClean="0"/>
              <a:t>l'arbre. Le </a:t>
            </a:r>
            <a:r>
              <a:rPr lang="fr-FR" sz="1400" dirty="0"/>
              <a:t>louveteau se relève tout étourdi. Des étoiles dansent </a:t>
            </a:r>
            <a:r>
              <a:rPr lang="fr-FR" sz="1400" dirty="0" smtClean="0"/>
              <a:t>devant ses y eux. Et </a:t>
            </a:r>
            <a:r>
              <a:rPr lang="fr-FR" sz="1400" dirty="0"/>
              <a:t>tandis qu'il s'éloigne tristement, le moineau continue sa méchante petite chanson.</a:t>
            </a:r>
          </a:p>
          <a:p>
            <a:pPr>
              <a:buNone/>
            </a:pPr>
            <a:endParaRPr lang="fr-FR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</a:t>
            </a:r>
            <a:r>
              <a:rPr lang="fr-FR" b="1" dirty="0" smtClean="0"/>
              <a:t>4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76672"/>
            <a:ext cx="8964488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Loup-Rouge avance aussi vite qu'il le peut pour retrouver ses parents.</a:t>
            </a:r>
          </a:p>
          <a:p>
            <a:pPr>
              <a:buNone/>
            </a:pPr>
            <a:r>
              <a:rPr lang="fr-FR" sz="1400" dirty="0"/>
              <a:t>Il touche sans cesse ses oreilles, tripote son museau, tire sur ses poils en répétant :</a:t>
            </a:r>
          </a:p>
          <a:p>
            <a:pPr>
              <a:buNone/>
            </a:pPr>
            <a:r>
              <a:rPr lang="fr-FR" sz="1400" dirty="0"/>
              <a:t>- Je suis un vrai loup et j'existe. </a:t>
            </a:r>
          </a:p>
          <a:p>
            <a:pPr>
              <a:buNone/>
            </a:pPr>
            <a:r>
              <a:rPr lang="fr-FR" sz="1400" dirty="0"/>
              <a:t>Il se sent tout bizarre. Son museau n'est plus pareil et ses pattes de devant ont une drôle de forme.</a:t>
            </a:r>
          </a:p>
          <a:p>
            <a:pPr>
              <a:buNone/>
            </a:pPr>
            <a:r>
              <a:rPr lang="fr-FR" sz="1400" dirty="0"/>
              <a:t>« Je suis sûrement malade </a:t>
            </a:r>
            <a:r>
              <a:rPr lang="fr-FR" sz="1400" dirty="0" smtClean="0"/>
              <a:t>» pense-t-il</a:t>
            </a:r>
            <a:r>
              <a:rPr lang="fr-FR" sz="1400" dirty="0"/>
              <a:t>.</a:t>
            </a:r>
          </a:p>
          <a:p>
            <a:pPr>
              <a:buNone/>
            </a:pPr>
            <a:r>
              <a:rPr lang="fr-FR" sz="1400" dirty="0"/>
              <a:t>Heureusement, il aperçoit sa tanière. Ses frères sont déjà </a:t>
            </a:r>
            <a:r>
              <a:rPr lang="fr-FR" sz="1400" dirty="0" smtClean="0"/>
              <a:t>rentrés. Mais </a:t>
            </a:r>
            <a:r>
              <a:rPr lang="fr-FR" sz="1400" dirty="0"/>
              <a:t>en le voyant, Mini-Griffe et Petite-Dent hurlent î</a:t>
            </a:r>
          </a:p>
          <a:p>
            <a:pPr>
              <a:buNone/>
            </a:pPr>
            <a:r>
              <a:rPr lang="fr-FR" sz="1400" dirty="0"/>
              <a:t>Loup-Rouge a une maladie épouvantaaable</a:t>
            </a:r>
          </a:p>
          <a:p>
            <a:pPr>
              <a:buNone/>
            </a:pPr>
            <a:r>
              <a:rPr lang="fr-FR" sz="1400" dirty="0"/>
              <a:t>Papa et Maman loups l'attrapent chacun: par une patte.</a:t>
            </a:r>
          </a:p>
          <a:p>
            <a:pPr>
              <a:buNone/>
            </a:pPr>
            <a:r>
              <a:rPr lang="fr-FR" sz="1400" dirty="0"/>
              <a:t>- Courons chez le Sorcier!</a:t>
            </a:r>
          </a:p>
          <a:p>
            <a:pPr>
              <a:buNone/>
            </a:pPr>
            <a:r>
              <a:rPr lang="fr-FR" sz="1400" dirty="0"/>
              <a:t>- Quoi ? J'ai quoi ? s'affole Loup-Rouge .</a:t>
            </a:r>
          </a:p>
          <a:p>
            <a:pPr>
              <a:buNone/>
            </a:pPr>
            <a:r>
              <a:rPr lang="fr-FR" sz="1400" dirty="0"/>
              <a:t>- Heu, tu as... tu ressembles à...Oh ! la la ! répondent ses parents.</a:t>
            </a:r>
          </a:p>
          <a:p>
            <a:pPr>
              <a:buNone/>
            </a:pPr>
            <a:r>
              <a:rPr lang="fr-FR" sz="1400" dirty="0"/>
              <a:t>- Sorcier, au secours ! Loup-Rouge est malade !</a:t>
            </a:r>
          </a:p>
          <a:p>
            <a:pPr>
              <a:buNone/>
            </a:pPr>
            <a:r>
              <a:rPr lang="fr-FR" sz="1400" dirty="0"/>
              <a:t>- Ça, Loup-Rouge? Impossible! C'est un petit garçon. En plus, </a:t>
            </a:r>
            <a:r>
              <a:rPr lang="fr-FR" sz="1400" dirty="0" smtClean="0"/>
              <a:t>II </a:t>
            </a:r>
            <a:r>
              <a:rPr lang="fr-FR" sz="1400" dirty="0"/>
              <a:t>sent rudement bon…</a:t>
            </a:r>
          </a:p>
          <a:p>
            <a:pPr>
              <a:buNone/>
            </a:pPr>
            <a:r>
              <a:rPr lang="fr-FR" sz="1400" dirty="0"/>
              <a:t>- Il ressemble à un petit garçon , mais c'est Loup-Rou...</a:t>
            </a:r>
          </a:p>
          <a:p>
            <a:pPr>
              <a:buNone/>
            </a:pPr>
            <a:r>
              <a:rPr lang="fr-FR" sz="1400" dirty="0"/>
              <a:t>- Je connais une délicieuse recette d'enfant rôti aux champignons, interrompt le Sorcier qui se lèche les babines.</a:t>
            </a:r>
          </a:p>
          <a:p>
            <a:pPr>
              <a:buNone/>
            </a:pPr>
            <a:r>
              <a:rPr lang="fr-FR" sz="1400" dirty="0"/>
              <a:t>- Sorcier, s'il te plait, je veux redevenir un petit loup ! supplie le louveteau.</a:t>
            </a:r>
          </a:p>
          <a:p>
            <a:pPr>
              <a:buNone/>
            </a:pPr>
            <a:r>
              <a:rPr lang="fr-FR" sz="1400" dirty="0" smtClean="0"/>
              <a:t>- Mais</a:t>
            </a:r>
            <a:r>
              <a:rPr lang="fr-FR" sz="1400" dirty="0"/>
              <a:t>... c'est ta voix, Loup-Rouge </a:t>
            </a:r>
            <a:r>
              <a:rPr lang="fr-FR" sz="1400" dirty="0" smtClean="0"/>
              <a:t>! Quel </a:t>
            </a:r>
            <a:r>
              <a:rPr lang="fr-FR" sz="1400" dirty="0"/>
              <a:t>dommage, tu faisais un petit garçon si appétissant ! soupire le Sorcier</a:t>
            </a:r>
            <a:r>
              <a:rPr lang="fr-FR" sz="1400" dirty="0" smtClean="0"/>
              <a:t>.</a:t>
            </a:r>
            <a:endParaRPr lang="fr-FR" sz="1400" dirty="0"/>
          </a:p>
          <a:p>
            <a:pPr>
              <a:buNone/>
            </a:pPr>
            <a:r>
              <a:rPr lang="fr-FR" sz="1400" dirty="0" smtClean="0"/>
              <a:t>Puis </a:t>
            </a:r>
            <a:r>
              <a:rPr lang="fr-FR" sz="1400" dirty="0"/>
              <a:t>il ouvre son grimoire en se grattant l'oreille :</a:t>
            </a:r>
          </a:p>
          <a:p>
            <a:pPr>
              <a:buNone/>
            </a:pPr>
            <a:r>
              <a:rPr lang="fr-FR" sz="1400" dirty="0" smtClean="0"/>
              <a:t>- </a:t>
            </a:r>
            <a:r>
              <a:rPr lang="fr-FR" sz="1400" dirty="0"/>
              <a:t>Ah </a:t>
            </a:r>
            <a:r>
              <a:rPr lang="fr-FR" sz="1400" dirty="0" smtClean="0"/>
              <a:t>! J'ai </a:t>
            </a:r>
            <a:r>
              <a:rPr lang="fr-FR" sz="1400" dirty="0"/>
              <a:t>trouvé : les nuits de pleine lune certains hommes se changent en loups. Ils deviennent alors dangereux et cruels. On les nomme : loups-garous.</a:t>
            </a:r>
          </a:p>
          <a:p>
            <a:pPr>
              <a:buNone/>
            </a:pPr>
            <a:r>
              <a:rPr lang="fr-FR" sz="1400" dirty="0"/>
              <a:t>- Mais c'est déjà un loup! s'écrie Maman loup.</a:t>
            </a:r>
          </a:p>
          <a:p>
            <a:pPr>
              <a:buNone/>
            </a:pPr>
            <a:r>
              <a:rPr lang="fr-FR" sz="1400" dirty="0"/>
              <a:t>- Exact ! Seulement dans mon livre, il n'y a rien d'écrit sur les louveteaux qui se transforment en petits garçons, ronchonne le Sorcier.</a:t>
            </a:r>
          </a:p>
          <a:p>
            <a:pPr>
              <a:buNone/>
            </a:pPr>
            <a:r>
              <a:rPr lang="fr-FR" sz="1400" dirty="0"/>
              <a:t>- J'veux pas rester comme ça. C'est horrible. En plus, tous les loups voudront me manger J'veux pas être un petit garou!</a:t>
            </a:r>
          </a:p>
          <a:p>
            <a:pPr>
              <a:buNone/>
            </a:pPr>
            <a:endParaRPr lang="fr-FR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</a:t>
            </a:r>
            <a:r>
              <a:rPr lang="fr-FR" b="1" dirty="0" smtClean="0"/>
              <a:t>5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76672"/>
            <a:ext cx="8964488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Papa loup retrouve son fils endormi contre un arbre.</a:t>
            </a:r>
          </a:p>
          <a:p>
            <a:pPr>
              <a:buNone/>
            </a:pPr>
            <a:r>
              <a:rPr lang="fr-FR" sz="1400" dirty="0" smtClean="0"/>
              <a:t>- Réveille-toi</a:t>
            </a:r>
            <a:r>
              <a:rPr lang="fr-FR" sz="1400" dirty="0"/>
              <a:t>, Petit-Garou! Retournons chez le Sorcier, dit Papa loup.</a:t>
            </a:r>
          </a:p>
          <a:p>
            <a:pPr>
              <a:buNone/>
            </a:pPr>
            <a:r>
              <a:rPr lang="fr-FR" sz="1400" dirty="0" smtClean="0"/>
              <a:t>- Pour </a:t>
            </a:r>
            <a:r>
              <a:rPr lang="fr-FR" sz="1400" dirty="0"/>
              <a:t>être dévoré ? Pas question! hurle Petit Garou en se sauvant très loin à toute vitesse. Il est en colère contre les loups, terriblement en colère.</a:t>
            </a:r>
          </a:p>
          <a:p>
            <a:pPr>
              <a:buNone/>
            </a:pPr>
            <a:r>
              <a:rPr lang="fr-FR" sz="1400" dirty="0"/>
              <a:t>Alors, Petit-Garou s'arrête devant un arbre gigantesque, avec un tronc énorme. Clac... il y plante ses dents et le déchiquette en tournant autour. Une fois, deux fois, trois fois... aussi vite que la tronçonneuse du bûcheron.</a:t>
            </a:r>
          </a:p>
          <a:p>
            <a:pPr>
              <a:buNone/>
            </a:pPr>
            <a:r>
              <a:rPr lang="fr-FR" sz="1400" dirty="0"/>
              <a:t>Bientôt l'arbre bascule tombe par </a:t>
            </a:r>
            <a:r>
              <a:rPr lang="fr-FR" sz="1400" dirty="0" smtClean="0"/>
              <a:t>terre </a:t>
            </a:r>
            <a:r>
              <a:rPr lang="fr-FR" sz="1400" dirty="0"/>
              <a:t>en </a:t>
            </a:r>
            <a:r>
              <a:rPr lang="fr-FR" sz="1400" dirty="0" smtClean="0"/>
              <a:t>grondant. La </a:t>
            </a:r>
            <a:r>
              <a:rPr lang="fr-FR" sz="1400" dirty="0"/>
              <a:t>meute a entendu l'effroyable fracas.</a:t>
            </a:r>
          </a:p>
          <a:p>
            <a:pPr>
              <a:buNone/>
            </a:pPr>
            <a:r>
              <a:rPr lang="fr-FR" sz="1400" dirty="0"/>
              <a:t>- Trois loups avec moi! ordonne Vieux-Chef inquiet, filant comme un bolide.</a:t>
            </a:r>
          </a:p>
          <a:p>
            <a:pPr>
              <a:buNone/>
            </a:pPr>
            <a:r>
              <a:rPr lang="fr-FR" sz="1400" dirty="0" smtClean="0"/>
              <a:t>L'entrée de la clairière est bloquée par un immense tronc d'arbre. Le cœur </a:t>
            </a:r>
            <a:r>
              <a:rPr lang="fr-FR" sz="1400" dirty="0"/>
              <a:t>battant, les loups s'interrogent : </a:t>
            </a:r>
          </a:p>
          <a:p>
            <a:pPr>
              <a:buNone/>
            </a:pPr>
            <a:r>
              <a:rPr lang="fr-FR" sz="1400" dirty="0"/>
              <a:t>- Qui a pu faire ces dégâts épouvantables ?</a:t>
            </a:r>
          </a:p>
          <a:p>
            <a:pPr>
              <a:buNone/>
            </a:pPr>
            <a:r>
              <a:rPr lang="fr-FR" sz="1400" dirty="0"/>
              <a:t>Alors à pas de loup... ils s'approchent...</a:t>
            </a:r>
          </a:p>
          <a:p>
            <a:pPr>
              <a:buNone/>
            </a:pPr>
            <a:r>
              <a:rPr lang="fr-FR" sz="1400" dirty="0"/>
              <a:t>- Mais, </a:t>
            </a:r>
            <a:r>
              <a:rPr lang="fr-FR" sz="1400" dirty="0" smtClean="0"/>
              <a:t>c'est un petit garçon !</a:t>
            </a:r>
          </a:p>
          <a:p>
            <a:pPr>
              <a:buNone/>
            </a:pPr>
            <a:r>
              <a:rPr lang="fr-FR" sz="1400" dirty="0" smtClean="0"/>
              <a:t>- Dévorons-le avec des champignons ! chuchote Vieux-Chef en avançant ses énormes pattes griffues... et il saisit Petit-Garou par le fond de sa culotte.</a:t>
            </a:r>
          </a:p>
          <a:p>
            <a:pPr>
              <a:buNone/>
            </a:pPr>
            <a:r>
              <a:rPr lang="fr-FR" sz="1400" dirty="0" smtClean="0"/>
              <a:t>- Lâchez-moi! Lâchez-moi! hurle Petit-Garou.</a:t>
            </a:r>
          </a:p>
          <a:p>
            <a:pPr>
              <a:buNone/>
            </a:pPr>
            <a:r>
              <a:rPr lang="fr-FR" sz="1400" dirty="0" smtClean="0"/>
              <a:t>Et pour se libérer, crac, il croque dans la queue de Vieux-Chef.</a:t>
            </a:r>
          </a:p>
          <a:p>
            <a:pPr>
              <a:buNone/>
            </a:pPr>
            <a:r>
              <a:rPr lang="fr-FR" sz="1400" dirty="0" smtClean="0"/>
              <a:t>- Sale </a:t>
            </a:r>
            <a:r>
              <a:rPr lang="fr-FR" sz="1400" dirty="0"/>
              <a:t>gamin! On </a:t>
            </a:r>
            <a:r>
              <a:rPr lang="fr-FR" sz="1400" dirty="0" smtClean="0"/>
              <a:t>ne t'a jamais appris que ce sont les loups qui dévorent les enfants ?</a:t>
            </a:r>
          </a:p>
          <a:p>
            <a:pPr>
              <a:buNone/>
            </a:pPr>
            <a:r>
              <a:rPr lang="fr-FR" sz="1400" dirty="0" smtClean="0"/>
              <a:t>- Che chuis un loup ! Moi auchi !</a:t>
            </a:r>
          </a:p>
          <a:p>
            <a:pPr>
              <a:buNone/>
            </a:pPr>
            <a:r>
              <a:rPr lang="fr-FR" sz="1400" dirty="0" smtClean="0"/>
              <a:t>- Lâche.-moi! ordonne Vieux-Chef. Il tape sur le nez de Petit-Garou. Poum!</a:t>
            </a:r>
          </a:p>
          <a:p>
            <a:pPr>
              <a:buNone/>
            </a:pPr>
            <a:r>
              <a:rPr lang="fr-FR" sz="1400" dirty="0" smtClean="0"/>
              <a:t>- Regardez</a:t>
            </a:r>
            <a:r>
              <a:rPr lang="fr-FR" sz="1400" dirty="0"/>
              <a:t> ! Le petit garçon s’est transformé en Loup-Rouge!</a:t>
            </a:r>
          </a:p>
          <a:p>
            <a:pPr>
              <a:buNone/>
            </a:pPr>
            <a:r>
              <a:rPr lang="fr-FR" sz="1400" dirty="0"/>
              <a:t>Loup-Rouge est </a:t>
            </a:r>
            <a:r>
              <a:rPr lang="fr-FR" sz="1400" dirty="0" smtClean="0"/>
              <a:t>stupéfait. C'est </a:t>
            </a:r>
            <a:r>
              <a:rPr lang="fr-FR" sz="1400" dirty="0"/>
              <a:t>vrai, il est redevenu comme avant </a:t>
            </a:r>
            <a:r>
              <a:rPr lang="fr-FR" sz="1400" dirty="0" smtClean="0"/>
              <a:t>. </a:t>
            </a:r>
            <a:r>
              <a:rPr lang="fr-FR" sz="1400" dirty="0"/>
              <a:t>« Ouf ! Ils ne voudront plus me manger » pense le louveteau. </a:t>
            </a:r>
            <a:r>
              <a:rPr lang="fr-FR" sz="1400" dirty="0" smtClean="0"/>
              <a:t>Rassuré</a:t>
            </a:r>
            <a:r>
              <a:rPr lang="fr-FR" sz="1400" dirty="0"/>
              <a:t>, il veut desserrer.. Crrr… les dents, crrr.. Crrr ... ? Impossible!</a:t>
            </a:r>
          </a:p>
          <a:p>
            <a:pPr>
              <a:buNone/>
            </a:pPr>
            <a:r>
              <a:rPr lang="fr-FR" sz="1400" dirty="0"/>
              <a:t>- Oh, ma </a:t>
            </a:r>
            <a:r>
              <a:rPr lang="fr-FR" sz="1400" dirty="0" smtClean="0"/>
              <a:t>gueule </a:t>
            </a:r>
            <a:r>
              <a:rPr lang="fr-FR" sz="1400" dirty="0"/>
              <a:t>ch'est coinchée, gémit-il.</a:t>
            </a:r>
          </a:p>
          <a:p>
            <a:pPr>
              <a:buNone/>
            </a:pPr>
            <a:r>
              <a:rPr lang="fr-FR" sz="1400" dirty="0"/>
              <a:t>- Comment ça, ta gueule est coincée? s'énerve </a:t>
            </a:r>
            <a:r>
              <a:rPr lang="fr-FR" sz="1400" dirty="0" smtClean="0"/>
              <a:t>Vieux-Chef. </a:t>
            </a:r>
          </a:p>
          <a:p>
            <a:pPr>
              <a:buNone/>
            </a:pPr>
            <a:r>
              <a:rPr lang="fr-FR" sz="1400" dirty="0" smtClean="0"/>
              <a:t>D'un </a:t>
            </a:r>
            <a:r>
              <a:rPr lang="fr-FR" sz="1400" dirty="0"/>
              <a:t>bond, il s'élance sur le chemin</a:t>
            </a:r>
            <a:r>
              <a:rPr lang="fr-FR" sz="1400" dirty="0" smtClean="0"/>
              <a:t>... - </a:t>
            </a:r>
            <a:r>
              <a:rPr lang="fr-FR" sz="1400" dirty="0"/>
              <a:t>Allons voir le Sorcier, il trouvera une solution.</a:t>
            </a:r>
          </a:p>
          <a:p>
            <a:pPr>
              <a:buNone/>
            </a:pPr>
            <a:endParaRPr lang="fr-FR" sz="1400" dirty="0"/>
          </a:p>
          <a:p>
            <a:pPr>
              <a:buNone/>
            </a:pPr>
            <a:endParaRPr lang="fr-FR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</a:t>
            </a:r>
            <a:r>
              <a:rPr lang="fr-FR" b="1" dirty="0" smtClean="0"/>
              <a:t>6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76672"/>
            <a:ext cx="8964488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En vue de la tanière, Vieux-Chef crie:</a:t>
            </a:r>
          </a:p>
          <a:p>
            <a:pPr>
              <a:buNone/>
            </a:pPr>
            <a:r>
              <a:rPr lang="fr-FR" sz="1400" dirty="0"/>
              <a:t>- A l'aide, Sorcier! Loup-Rouge est en train de me croquer la queue.</a:t>
            </a:r>
          </a:p>
          <a:p>
            <a:pPr>
              <a:buNone/>
            </a:pPr>
            <a:r>
              <a:rPr lang="fr-FR" sz="1400" dirty="0" smtClean="0"/>
              <a:t>- Un </a:t>
            </a:r>
            <a:r>
              <a:rPr lang="fr-FR" sz="1400" dirty="0"/>
              <a:t>instant! répond le Sorcier</a:t>
            </a:r>
          </a:p>
          <a:p>
            <a:pPr>
              <a:buNone/>
            </a:pPr>
            <a:r>
              <a:rPr lang="fr-FR" sz="1400" dirty="0"/>
              <a:t>Il ouvre son grimoire puis, en se grattant l'oreille, il lit les consignes à la page: "Comment débloquer les mâchoires".</a:t>
            </a:r>
          </a:p>
          <a:p>
            <a:pPr>
              <a:buNone/>
            </a:pPr>
            <a:r>
              <a:rPr lang="fr-FR" sz="1400" dirty="0"/>
              <a:t>1 Soulever le louveteau par la queue, 2 </a:t>
            </a:r>
            <a:r>
              <a:rPr lang="fr-FR" sz="1400" dirty="0" smtClean="0"/>
              <a:t>Secouer </a:t>
            </a:r>
            <a:r>
              <a:rPr lang="fr-FR" sz="1400" dirty="0"/>
              <a:t>la tête en bas. 3 Prononcer la formule magique: "Milexcuse."</a:t>
            </a:r>
          </a:p>
          <a:p>
            <a:pPr>
              <a:buNone/>
            </a:pPr>
            <a:r>
              <a:rPr lang="fr-FR" sz="1400" dirty="0"/>
              <a:t>- Hum... Vieux-Chef, c’est toi qui dois le dire.</a:t>
            </a:r>
          </a:p>
          <a:p>
            <a:pPr>
              <a:buNone/>
            </a:pPr>
            <a:r>
              <a:rPr lang="fr-FR" sz="1400" dirty="0"/>
              <a:t>- Moi, m'excuser? JAMAIS !</a:t>
            </a:r>
          </a:p>
          <a:p>
            <a:pPr>
              <a:buNone/>
            </a:pPr>
            <a:r>
              <a:rPr lang="fr-FR" sz="1400" dirty="0" smtClean="0"/>
              <a:t>- Alors </a:t>
            </a:r>
            <a:r>
              <a:rPr lang="fr-FR" sz="1400" dirty="0"/>
              <a:t>vous resterez attachés ensemble. C'est écrit dans le livre, explique le Sorcier.</a:t>
            </a:r>
          </a:p>
          <a:p>
            <a:pPr>
              <a:buNone/>
            </a:pPr>
            <a:r>
              <a:rPr lang="fr-FR" sz="1400" dirty="0"/>
              <a:t>- Horreur! J'avais raison! Ce louveteau rouge porte malheur! Je vais être obligé de le supporter toute ma vie... en train de me mordre la queue.</a:t>
            </a:r>
          </a:p>
          <a:p>
            <a:pPr>
              <a:buNone/>
            </a:pPr>
            <a:r>
              <a:rPr lang="fr-FR" sz="1400" dirty="0"/>
              <a:t>Et Vieux-Chef furieux se met à tourner en rond avec </a:t>
            </a:r>
            <a:r>
              <a:rPr lang="fr-FR" sz="1400" dirty="0" smtClean="0"/>
              <a:t>Loup-Rouge </a:t>
            </a:r>
            <a:r>
              <a:rPr lang="fr-FR" sz="1400" dirty="0"/>
              <a:t>juste derrière.</a:t>
            </a:r>
          </a:p>
          <a:p>
            <a:pPr>
              <a:buNone/>
            </a:pPr>
            <a:r>
              <a:rPr lang="fr-FR" sz="1400" dirty="0" smtClean="0"/>
              <a:t>- Répète </a:t>
            </a:r>
            <a:r>
              <a:rPr lang="fr-FR" sz="1400" dirty="0"/>
              <a:t>la formule magique! propose le Sorcier.</a:t>
            </a:r>
          </a:p>
          <a:p>
            <a:pPr>
              <a:buNone/>
            </a:pPr>
            <a:r>
              <a:rPr lang="fr-FR" sz="1400" dirty="0" smtClean="0"/>
              <a:t>- Non</a:t>
            </a:r>
            <a:r>
              <a:rPr lang="fr-FR" sz="1400" dirty="0"/>
              <a:t> !  Elle est idiote.</a:t>
            </a:r>
          </a:p>
          <a:p>
            <a:pPr>
              <a:buNone/>
            </a:pPr>
            <a:r>
              <a:rPr lang="fr-FR" sz="1400" dirty="0"/>
              <a:t>Trouve-m’en une autre. Par exemple, celle pour décoincer un verrou. Ça marchera aussi bien</a:t>
            </a:r>
            <a:r>
              <a:rPr lang="fr-FR" sz="1400" dirty="0" smtClean="0"/>
              <a:t>... Le </a:t>
            </a:r>
            <a:r>
              <a:rPr lang="fr-FR" sz="1400" dirty="0"/>
              <a:t>Sorcier se gratte la truffe et lit </a:t>
            </a:r>
            <a:r>
              <a:rPr lang="fr-FR" sz="1400" dirty="0" smtClean="0"/>
              <a:t>: -"</a:t>
            </a:r>
            <a:r>
              <a:rPr lang="fr-FR" sz="1400" dirty="0"/>
              <a:t>Cric-crac et tourneboule."</a:t>
            </a:r>
          </a:p>
          <a:p>
            <a:pPr>
              <a:buNone/>
            </a:pPr>
            <a:r>
              <a:rPr lang="fr-FR" sz="1400" dirty="0"/>
              <a:t>En s'appliquant, Vieux-Chef répète </a:t>
            </a:r>
            <a:r>
              <a:rPr lang="fr-FR" sz="1400" dirty="0" smtClean="0"/>
              <a:t>: -Ccric-ccrac </a:t>
            </a:r>
            <a:r>
              <a:rPr lang="fr-FR" sz="1400" dirty="0"/>
              <a:t>et tourneboule.</a:t>
            </a:r>
          </a:p>
          <a:p>
            <a:pPr>
              <a:buNone/>
            </a:pPr>
            <a:r>
              <a:rPr lang="fr-FR" sz="1400" dirty="0" smtClean="0"/>
              <a:t>- Cha </a:t>
            </a:r>
            <a:r>
              <a:rPr lang="fr-FR" sz="1400" dirty="0"/>
              <a:t>marche pas ! Réchite la bonne formule !</a:t>
            </a:r>
          </a:p>
          <a:p>
            <a:pPr>
              <a:buNone/>
            </a:pPr>
            <a:r>
              <a:rPr lang="fr-FR" sz="1400" dirty="0"/>
              <a:t>- Et pourquoi m’excuser? </a:t>
            </a:r>
            <a:r>
              <a:rPr lang="fr-FR" sz="1400" dirty="0" smtClean="0"/>
              <a:t>D’abord </a:t>
            </a:r>
            <a:r>
              <a:rPr lang="fr-FR" sz="1400" dirty="0"/>
              <a:t>je suis le chef. Ensuite je n'ai mordu personne, moi.</a:t>
            </a:r>
          </a:p>
          <a:p>
            <a:pPr>
              <a:buNone/>
            </a:pPr>
            <a:r>
              <a:rPr lang="fr-FR" sz="1400" dirty="0"/>
              <a:t>Le Sorcier soupire en se grattant cette fois-ci les oreilles, le cou, et même les bras :</a:t>
            </a:r>
          </a:p>
          <a:p>
            <a:pPr>
              <a:buNone/>
            </a:pPr>
            <a:r>
              <a:rPr lang="fr-FR" sz="1400" dirty="0" smtClean="0"/>
              <a:t>- Voici </a:t>
            </a:r>
            <a:r>
              <a:rPr lang="fr-FR" sz="1400" dirty="0"/>
              <a:t>ce qui est écrit dans mon livre </a:t>
            </a:r>
            <a:r>
              <a:rPr lang="fr-FR" sz="1400" dirty="0" smtClean="0"/>
              <a:t>: Si </a:t>
            </a:r>
            <a:r>
              <a:rPr lang="fr-FR" sz="1400" dirty="0"/>
              <a:t>un chef n’accepte pas qu’un bébé loup dans sa meute, ce louveteau a du </a:t>
            </a:r>
            <a:r>
              <a:rPr lang="fr-FR" sz="1400" dirty="0" smtClean="0"/>
              <a:t>chagrin. Sa </a:t>
            </a:r>
            <a:r>
              <a:rPr lang="fr-FR" sz="1400" dirty="0"/>
              <a:t>peine se transforme en </a:t>
            </a:r>
            <a:r>
              <a:rPr lang="fr-FR" sz="1400" dirty="0" smtClean="0"/>
              <a:t>colère. Cela </a:t>
            </a:r>
            <a:r>
              <a:rPr lang="fr-FR" sz="1400" dirty="0"/>
              <a:t>lui donne envie de mordre n’importe quoi et ses mâchoires peuvent rester coincées. (Pour les décoincer, voir la formule magique).</a:t>
            </a:r>
          </a:p>
          <a:p>
            <a:pPr>
              <a:buNone/>
            </a:pPr>
            <a:r>
              <a:rPr lang="fr-FR" sz="1400" dirty="0"/>
              <a:t>Alors Vieux-Chef s'approche de l'oreille du louveteau et murmure si bas qu'on l'entend à peine</a:t>
            </a:r>
          </a:p>
          <a:p>
            <a:pPr>
              <a:buNone/>
            </a:pPr>
            <a:r>
              <a:rPr lang="fr-FR" sz="1400" dirty="0"/>
              <a:t>-Milexcuse !</a:t>
            </a:r>
          </a:p>
          <a:p>
            <a:pPr>
              <a:buNone/>
            </a:pPr>
            <a:r>
              <a:rPr lang="fr-FR" sz="1400" dirty="0"/>
              <a:t>Et la queue du Vieux-Chef est enfin libérée.</a:t>
            </a:r>
          </a:p>
          <a:p>
            <a:pPr>
              <a:buNone/>
            </a:pPr>
            <a:endParaRPr lang="fr-FR" sz="1400" dirty="0"/>
          </a:p>
          <a:p>
            <a:pPr>
              <a:buNone/>
            </a:pPr>
            <a:endParaRPr lang="fr-FR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Chapitre </a:t>
            </a:r>
            <a:r>
              <a:rPr lang="fr-FR" b="1" dirty="0" smtClean="0"/>
              <a:t>7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76672"/>
            <a:ext cx="8964488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/>
              <a:t>Loup-Rouge est tout content! Et puis très ennuyé en voyant la queue de Vieux-Chef croquée et mâchouillée...</a:t>
            </a:r>
          </a:p>
          <a:p>
            <a:pPr>
              <a:buNone/>
            </a:pPr>
            <a:r>
              <a:rPr lang="fr-FR" sz="1400" dirty="0"/>
              <a:t>- Loup-Rouge ! Enfin nous t'avons retrouvé! s'exclament Papa et Maman loups qui surgissent à ce moment.</a:t>
            </a:r>
          </a:p>
          <a:p>
            <a:pPr>
              <a:buNone/>
            </a:pPr>
            <a:r>
              <a:rPr lang="fr-FR" sz="1400" dirty="0"/>
              <a:t>Vieux-Chef se plaint aussitôt:</a:t>
            </a:r>
          </a:p>
          <a:p>
            <a:pPr>
              <a:buNone/>
            </a:pPr>
            <a:r>
              <a:rPr lang="fr-FR" sz="1400" dirty="0"/>
              <a:t>- Oui, le voilà, votre sale gamin! J'avais raison, il n'est pas comme nous. On n'a que des problèmes avec lui.</a:t>
            </a:r>
          </a:p>
          <a:p>
            <a:pPr>
              <a:buNone/>
            </a:pPr>
            <a:r>
              <a:rPr lang="fr-FR" sz="1400" dirty="0"/>
              <a:t>Loup-Rouge proteste: </a:t>
            </a:r>
          </a:p>
          <a:p>
            <a:pPr>
              <a:buNone/>
            </a:pPr>
            <a:r>
              <a:rPr lang="fr-FR" sz="1400" dirty="0" smtClean="0"/>
              <a:t>- C'est </a:t>
            </a:r>
            <a:r>
              <a:rPr lang="fr-FR" sz="1400" dirty="0"/>
              <a:t>pas vrai! Je peux même vous aider !</a:t>
            </a:r>
          </a:p>
          <a:p>
            <a:pPr>
              <a:buNone/>
            </a:pPr>
            <a:r>
              <a:rPr lang="fr-FR" sz="1400" dirty="0"/>
              <a:t>- Et comment? hurle Vieux-Chef.</a:t>
            </a:r>
          </a:p>
          <a:p>
            <a:pPr>
              <a:buNone/>
            </a:pPr>
            <a:r>
              <a:rPr lang="fr-FR" sz="1400" dirty="0"/>
              <a:t>- Je peux aller chez les hommes sans être remarqué... et vous prévenir s'ils veulent nous attaquer.</a:t>
            </a:r>
          </a:p>
          <a:p>
            <a:pPr>
              <a:buNone/>
            </a:pPr>
            <a:r>
              <a:rPr lang="fr-FR" sz="1400" dirty="0"/>
              <a:t>Le Sorcier ajoute :</a:t>
            </a:r>
          </a:p>
          <a:p>
            <a:pPr>
              <a:buNone/>
            </a:pPr>
            <a:r>
              <a:rPr lang="fr-FR" sz="1400" dirty="0"/>
              <a:t>- Il pourrait aussi nous rapporter des objets que nous ne savons pas fabriquer.</a:t>
            </a:r>
          </a:p>
          <a:p>
            <a:pPr>
              <a:buNone/>
            </a:pPr>
            <a:r>
              <a:rPr lang="fr-FR" sz="1400" dirty="0"/>
              <a:t>- Quelle chance d'avoir un louveteau comme Loup-Rouge!</a:t>
            </a:r>
          </a:p>
          <a:p>
            <a:pPr>
              <a:buNone/>
            </a:pPr>
            <a:r>
              <a:rPr lang="fr-FR" sz="1400" dirty="0"/>
              <a:t>Et chacun veut que Loup-Rouge lui ramène une chose et même plusieurs choses.</a:t>
            </a:r>
          </a:p>
          <a:p>
            <a:pPr>
              <a:buNone/>
            </a:pPr>
            <a:r>
              <a:rPr lang="fr-FR" sz="1400" dirty="0"/>
              <a:t>des clous, des gants, une casserole, des pastilles, des élastiques, une brouette, des …</a:t>
            </a:r>
          </a:p>
          <a:p>
            <a:pPr>
              <a:buNone/>
            </a:pPr>
            <a:r>
              <a:rPr lang="fr-FR" sz="1400" dirty="0"/>
              <a:t>Vieux-Chef s'écrie :</a:t>
            </a:r>
          </a:p>
          <a:p>
            <a:pPr>
              <a:buNone/>
            </a:pPr>
            <a:r>
              <a:rPr lang="fr-FR" sz="1400" dirty="0"/>
              <a:t>- Stop! Arrêtons de rêver. Loup-Rouge, par quelle magie te changes-tu en petit garou ?</a:t>
            </a:r>
          </a:p>
          <a:p>
            <a:pPr>
              <a:buNone/>
            </a:pPr>
            <a:r>
              <a:rPr lang="fr-FR" sz="1400" dirty="0"/>
              <a:t>- Je ne sais pas…</a:t>
            </a:r>
          </a:p>
          <a:p>
            <a:pPr>
              <a:buNone/>
            </a:pPr>
            <a:r>
              <a:rPr lang="fr-FR" sz="1400" dirty="0"/>
              <a:t>-Je trouverai comment Loup-Rouge se transforme et je lui apprendrai à être un parfait petit garou.</a:t>
            </a:r>
          </a:p>
          <a:p>
            <a:pPr>
              <a:buNone/>
            </a:pPr>
            <a:r>
              <a:rPr lang="fr-FR" sz="1400" dirty="0"/>
              <a:t>- Alors notre Fils peut rester dans la meute pour toujours ? demande Maman loup.</a:t>
            </a:r>
          </a:p>
          <a:p>
            <a:pPr>
              <a:buNone/>
            </a:pPr>
            <a:r>
              <a:rPr lang="fr-FR" sz="1400" dirty="0"/>
              <a:t>- Bien sûr que oui</a:t>
            </a:r>
            <a:r>
              <a:rPr lang="fr-FR" sz="1400" dirty="0" smtClean="0"/>
              <a:t>! approuve </a:t>
            </a:r>
            <a:r>
              <a:rPr lang="fr-FR" sz="1400" dirty="0"/>
              <a:t>Vieux-Chef.</a:t>
            </a:r>
          </a:p>
          <a:p>
            <a:pPr>
              <a:buNone/>
            </a:pPr>
            <a:r>
              <a:rPr lang="fr-FR" sz="1400" dirty="0"/>
              <a:t>Loup-Rouge saute de joie:</a:t>
            </a:r>
          </a:p>
          <a:p>
            <a:pPr>
              <a:buNone/>
            </a:pPr>
            <a:r>
              <a:rPr lang="fr-FR" sz="1400" dirty="0"/>
              <a:t>-Je suis un loup ! Un vrai loup, mais un peu différent. un peu magique aussi. Wourra ! Il va m’arriver plein de trucs super. Wourra !</a:t>
            </a:r>
          </a:p>
          <a:p>
            <a:pPr>
              <a:buNone/>
            </a:pPr>
            <a:r>
              <a:rPr lang="fr-FR" sz="1400" dirty="0"/>
              <a:t>Mais ça, c'est une autre histoire….</a:t>
            </a:r>
          </a:p>
          <a:p>
            <a:pPr>
              <a:buNone/>
            </a:pPr>
            <a:endParaRPr lang="fr-FR" sz="1400" dirty="0"/>
          </a:p>
          <a:p>
            <a:pPr>
              <a:buNone/>
            </a:pPr>
            <a:endParaRPr lang="fr-FR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523</Words>
  <Application>Microsoft Office PowerPoint</Application>
  <PresentationFormat>Affichage à l'écran (4:3)</PresentationFormat>
  <Paragraphs>165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Loup-Rouge</vt:lpstr>
      <vt:lpstr>Chapitre 1 </vt:lpstr>
      <vt:lpstr>Chapitre 2 </vt:lpstr>
      <vt:lpstr>Chapitre 3 </vt:lpstr>
      <vt:lpstr>Chapitre 4 </vt:lpstr>
      <vt:lpstr>Chapitre 5 </vt:lpstr>
      <vt:lpstr>Chapitre 6 </vt:lpstr>
      <vt:lpstr>Chapitre 7 </vt:lpstr>
    </vt:vector>
  </TitlesOfParts>
  <Company>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Loup-Rouge</dc:title>
  <dc:creator>Sonia</dc:creator>
  <cp:lastModifiedBy>Enge</cp:lastModifiedBy>
  <cp:revision>9</cp:revision>
  <dcterms:created xsi:type="dcterms:W3CDTF">2012-09-12T09:06:40Z</dcterms:created>
  <dcterms:modified xsi:type="dcterms:W3CDTF">2014-08-12T11:03:40Z</dcterms:modified>
</cp:coreProperties>
</file>