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70" r:id="rId7"/>
    <p:sldId id="271" r:id="rId8"/>
    <p:sldId id="260" r:id="rId9"/>
    <p:sldId id="264" r:id="rId10"/>
    <p:sldId id="273" r:id="rId11"/>
    <p:sldId id="265" r:id="rId12"/>
    <p:sldId id="261" r:id="rId13"/>
    <p:sldId id="262" r:id="rId14"/>
    <p:sldId id="275" r:id="rId15"/>
    <p:sldId id="276" r:id="rId16"/>
    <p:sldId id="266" r:id="rId17"/>
    <p:sldId id="277" r:id="rId18"/>
    <p:sldId id="278" r:id="rId19"/>
    <p:sldId id="279" r:id="rId20"/>
    <p:sldId id="280" r:id="rId21"/>
    <p:sldId id="267" r:id="rId22"/>
    <p:sldId id="281" r:id="rId23"/>
    <p:sldId id="268" r:id="rId24"/>
    <p:sldId id="282" r:id="rId25"/>
    <p:sldId id="269" r:id="rId26"/>
    <p:sldId id="274" r:id="rId27"/>
    <p:sldId id="263" r:id="rId28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3   ~   Semaine 4, période 1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Que mange le cochon d’Inde ?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 la phrase qui veut dire le contraire de celle-ci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Il n’aime pas le chocolat.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On ne met jamais un cochon d’Inde avec des lapins.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Les cochons d’Inde mangent beaucoup </a:t>
            </a:r>
            <a:r>
              <a:rPr lang="fr-FR" smtClean="0"/>
              <a:t>de </a:t>
            </a:r>
            <a:r>
              <a:rPr lang="fr-FR" smtClean="0"/>
              <a:t>salades.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Transposer le texte en transformant « le cochon d’Inde » en « les cochons </a:t>
            </a:r>
            <a:r>
              <a:rPr lang="fr-FR" dirty="0"/>
              <a:t>d’Inde </a:t>
            </a:r>
            <a:r>
              <a:rPr lang="fr-FR" dirty="0" smtClean="0"/>
              <a:t>» (il </a:t>
            </a:r>
            <a:r>
              <a:rPr lang="fr-FR" dirty="0" smtClean="0">
                <a:sym typeface="Wingdings" panose="05000000000000000000" pitchFamily="2" charset="2"/>
              </a:rPr>
              <a:t> ils).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le cochon d’Inde » en « les cochons d’Inde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3246" cy="5617369"/>
          </a:xfrm>
        </p:spPr>
        <p:txBody>
          <a:bodyPr/>
          <a:lstStyle/>
          <a:p>
            <a:pPr lvl="3">
              <a:lnSpc>
                <a:spcPct val="270000"/>
              </a:lnSpc>
            </a:pPr>
            <a:r>
              <a:rPr lang="fr-FR" dirty="0"/>
              <a:t>Le  cochon  d'Inde  grignote  des  carottes ,  des  pommes ,  des  choux ,  du  pain  et  beaucoup  de  salades .  Il  n'aime  pas  le  chocolat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mange  beaucoup .  Il  est  gourmand .  Il  faut  lui  donner  à  manger  peu  à  la  fois .  Il  peut  manger  une  salade  aussi  grosse  que  lui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coupe  ce  qu'il  mange  avec  ses  petites  dents  de  devant .  Il  faut  qu'il  use  ses  dents  en  rongeant  du  bois  sinon    elles  deviendraient  trop  longues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On  met  souvent  le  cochon  d'Inde  avec  les  lapins .</a:t>
            </a:r>
          </a:p>
          <a:p>
            <a:pPr lvl="3"/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198091" y="1196752"/>
            <a:ext cx="306034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25414" y="1342013"/>
            <a:ext cx="421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Les cochons d</a:t>
            </a:r>
            <a:r>
              <a:rPr lang="fr-FR" sz="2400" dirty="0" smtClean="0">
                <a:solidFill>
                  <a:srgbClr val="FF0000"/>
                </a:solidFill>
                <a:latin typeface="Cursive standard" pitchFamily="2" charset="0"/>
              </a:rPr>
              <a:t>’</a:t>
            </a:r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Inde grignotent</a:t>
            </a:r>
            <a:endParaRPr lang="fr-FR" sz="24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Première approche du verbe et de son sujet :</a:t>
            </a:r>
          </a:p>
          <a:p>
            <a:r>
              <a:rPr lang="fr-FR" dirty="0" smtClean="0"/>
              <a:t>De qui parle-t-on ? Qui fait-il ?</a:t>
            </a:r>
          </a:p>
          <a:p>
            <a:endParaRPr lang="fr-FR" dirty="0"/>
          </a:p>
          <a:p>
            <a:pPr lvl="1"/>
            <a:r>
              <a:rPr lang="fr-FR" dirty="0" smtClean="0"/>
              <a:t>Le cochon d’Inde grignote des carottes.</a:t>
            </a:r>
          </a:p>
          <a:p>
            <a:pPr lvl="1"/>
            <a:r>
              <a:rPr lang="fr-FR" dirty="0" smtClean="0"/>
              <a:t>Les cochons d’Inde grignotent des carottes.</a:t>
            </a:r>
          </a:p>
          <a:p>
            <a:endParaRPr lang="fr-FR" dirty="0"/>
          </a:p>
          <a:p>
            <a:pPr lvl="1"/>
            <a:r>
              <a:rPr lang="fr-FR" dirty="0" smtClean="0"/>
              <a:t>Le cochon d’Inde mange beaucoup.</a:t>
            </a:r>
          </a:p>
          <a:p>
            <a:pPr lvl="1"/>
            <a:r>
              <a:rPr lang="fr-FR" dirty="0" smtClean="0"/>
              <a:t>Les cochons d’Inde mangent beaucoup.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Sujet /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738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Souligner en bleu de qui on parle.</a:t>
            </a:r>
          </a:p>
          <a:p>
            <a:r>
              <a:rPr lang="fr-FR" dirty="0" smtClean="0"/>
              <a:t>Encadrer en rouge ce qu’il fait.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Le   cochon   d’Inde   grignote   des   carottes .</a:t>
            </a:r>
            <a:endParaRPr lang="fr-FR" dirty="0"/>
          </a:p>
          <a:p>
            <a:pPr>
              <a:lnSpc>
                <a:spcPct val="200000"/>
              </a:lnSpc>
            </a:pPr>
            <a:r>
              <a:rPr lang="fr-FR" dirty="0" smtClean="0"/>
              <a:t>Les   cochons   d’Inde   grignotent   des   carottes .</a:t>
            </a:r>
            <a:endParaRPr lang="fr-FR" dirty="0"/>
          </a:p>
          <a:p>
            <a:endParaRPr lang="fr-FR" dirty="0"/>
          </a:p>
          <a:p>
            <a:pPr>
              <a:lnSpc>
                <a:spcPct val="200000"/>
              </a:lnSpc>
            </a:pPr>
            <a:r>
              <a:rPr lang="fr-FR" dirty="0" smtClean="0"/>
              <a:t>Le   cochon   d’Inde   mange   beaucoup .</a:t>
            </a:r>
            <a:endParaRPr lang="fr-FR" dirty="0"/>
          </a:p>
          <a:p>
            <a:pPr>
              <a:lnSpc>
                <a:spcPct val="200000"/>
              </a:lnSpc>
            </a:pPr>
            <a:r>
              <a:rPr lang="fr-FR" dirty="0" smtClean="0"/>
              <a:t>Les   cochons   d’Inde   mangent   beaucoup 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La phrase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910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« le cochon d’Inde » en « </a:t>
            </a:r>
            <a:r>
              <a:rPr lang="fr-FR" dirty="0" smtClean="0"/>
              <a:t>moi, le cochon d’Ind</a:t>
            </a:r>
            <a:r>
              <a:rPr lang="fr-FR" dirty="0"/>
              <a:t>e » (il </a:t>
            </a:r>
            <a:r>
              <a:rPr lang="fr-FR" dirty="0">
                <a:sym typeface="Wingdings" panose="05000000000000000000" pitchFamily="2" charset="2"/>
              </a:rPr>
              <a:t> ils</a:t>
            </a:r>
            <a:r>
              <a:rPr lang="fr-FR" dirty="0" smtClean="0">
                <a:sym typeface="Wingdings" panose="05000000000000000000" pitchFamily="2" charset="2"/>
              </a:rPr>
              <a:t>).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048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le cochon d’Inde » en « moi, le cochon d’Inde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2" y="584684"/>
            <a:ext cx="9643246" cy="5617369"/>
          </a:xfrm>
        </p:spPr>
        <p:txBody>
          <a:bodyPr/>
          <a:lstStyle/>
          <a:p>
            <a:pPr lvl="3">
              <a:lnSpc>
                <a:spcPct val="270000"/>
              </a:lnSpc>
            </a:pPr>
            <a:r>
              <a:rPr lang="fr-FR" dirty="0"/>
              <a:t>Le  cochon  d'Inde  grignote  des  carottes ,  des  pommes ,  des  choux ,  du  pain  et  beaucoup  de  salades .  Il  n'aime  pas  le  chocolat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mange  beaucoup .  Il  est  gourmand .  Il  faut  lui  donner  à  manger  peu  à  la  fois .  Il  peut  manger  une  salade  aussi  grosse  que  lui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coupe  ce  qu'il  mange  avec  ses  petites  dents  de  devant .  Il  faut  qu'il  use  ses  dents  en  rongeant  du  bois  sinon    elles  deviendraient  trop  longues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On  met  souvent  le  cochon  d'Inde  avec  les  lapins .</a:t>
            </a:r>
          </a:p>
          <a:p>
            <a:pPr lvl="3"/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198091" y="1196752"/>
            <a:ext cx="21242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25414" y="1342013"/>
            <a:ext cx="5077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Moi, le cochon d</a:t>
            </a:r>
            <a:r>
              <a:rPr lang="fr-FR" sz="2400" dirty="0" smtClean="0">
                <a:solidFill>
                  <a:srgbClr val="FF0000"/>
                </a:solidFill>
                <a:latin typeface="Cursive standard" pitchFamily="2" charset="0"/>
              </a:rPr>
              <a:t>’</a:t>
            </a:r>
            <a:r>
              <a:rPr lang="fr-FR" sz="2400" b="1" dirty="0" smtClean="0">
                <a:solidFill>
                  <a:srgbClr val="FF0000"/>
                </a:solidFill>
                <a:latin typeface="CrayonL" panose="00000500000000000000" pitchFamily="2" charset="0"/>
              </a:rPr>
              <a:t>Inde, je grignote</a:t>
            </a:r>
            <a:endParaRPr lang="fr-FR" sz="2400" b="1" dirty="0">
              <a:solidFill>
                <a:srgbClr val="FF0000"/>
              </a:solidFill>
              <a:latin typeface="CrayonL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63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Première approche du verbe et de son sujet :</a:t>
            </a:r>
          </a:p>
          <a:p>
            <a:r>
              <a:rPr lang="fr-FR" dirty="0" smtClean="0"/>
              <a:t>De qui parle-t-on ? Qui fait-il ?</a:t>
            </a:r>
          </a:p>
          <a:p>
            <a:endParaRPr lang="fr-FR" dirty="0"/>
          </a:p>
          <a:p>
            <a:pPr lvl="1"/>
            <a:r>
              <a:rPr lang="fr-FR" dirty="0" smtClean="0"/>
              <a:t>Je grignote des carottes.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Je mange beaucoup.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Je n’aime pas le chocolat.</a:t>
            </a:r>
            <a:endParaRPr lang="fr-FR" dirty="0"/>
          </a:p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Sujet / Verbe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753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Souligner en bleu de qui on parle.</a:t>
            </a:r>
          </a:p>
          <a:p>
            <a:r>
              <a:rPr lang="fr-FR" dirty="0" smtClean="0"/>
              <a:t>Encadrer en rouge ce qu’il fait.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Je   grignote   des   carottes .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Je   mange   beaucoup .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Je   n’ aime   pas   le   chocolat 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La phrase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257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le texte, il y a un mot qui a le même sens que le mot « grignoter ». Quel est ce mot ?</a:t>
            </a:r>
          </a:p>
          <a:p>
            <a:pPr lvl="1"/>
            <a:r>
              <a:rPr lang="fr-FR" dirty="0" smtClean="0"/>
              <a:t>ronger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Dans la phrase « Il n’aime pas le chocolat. », par quoi pourrait-on remplacer « n’aime pas », avec un seul mot.</a:t>
            </a:r>
          </a:p>
          <a:p>
            <a:pPr lvl="1"/>
            <a:r>
              <a:rPr lang="fr-FR" dirty="0" smtClean="0"/>
              <a:t>Il déteste le chocolat.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Rangement dans l’ordre alphabétique :</a:t>
            </a:r>
          </a:p>
          <a:p>
            <a:pPr lvl="1"/>
            <a:r>
              <a:rPr lang="fr-FR" dirty="0" smtClean="0"/>
              <a:t>lapin   -   cochon   -   salade   -   chou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Ranger les mots dans l’ordre alphabétique :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84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Dans le texte, retrouver tous les noms communs désignant un objet que l’on mange :</a:t>
            </a:r>
          </a:p>
          <a:p>
            <a:pPr lvl="1"/>
            <a:r>
              <a:rPr lang="fr-FR" dirty="0" smtClean="0"/>
              <a:t>carotte</a:t>
            </a:r>
          </a:p>
          <a:p>
            <a:pPr lvl="1"/>
            <a:r>
              <a:rPr lang="fr-FR" dirty="0" smtClean="0"/>
              <a:t>pomme</a:t>
            </a:r>
          </a:p>
          <a:p>
            <a:pPr lvl="1"/>
            <a:r>
              <a:rPr lang="fr-FR" dirty="0" smtClean="0"/>
              <a:t>chou</a:t>
            </a:r>
          </a:p>
          <a:p>
            <a:pPr lvl="1"/>
            <a:r>
              <a:rPr lang="fr-FR" dirty="0" smtClean="0"/>
              <a:t>pain</a:t>
            </a:r>
          </a:p>
          <a:p>
            <a:pPr lvl="1"/>
            <a:r>
              <a:rPr lang="fr-FR" dirty="0" smtClean="0"/>
              <a:t>salade</a:t>
            </a:r>
          </a:p>
          <a:p>
            <a:pPr lvl="1"/>
            <a:r>
              <a:rPr lang="fr-FR" dirty="0" smtClean="0"/>
              <a:t>chocolat</a:t>
            </a:r>
          </a:p>
          <a:p>
            <a:pPr lvl="1"/>
            <a:r>
              <a:rPr lang="fr-FR" dirty="0" smtClean="0"/>
              <a:t>bois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184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Retrouver et entourer tous les mots désignant de la nourriture pour le cochon d’Inde :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48642" y="588737"/>
            <a:ext cx="9643246" cy="5617369"/>
          </a:xfrm>
        </p:spPr>
        <p:txBody>
          <a:bodyPr/>
          <a:lstStyle/>
          <a:p>
            <a:pPr lvl="3">
              <a:lnSpc>
                <a:spcPct val="270000"/>
              </a:lnSpc>
            </a:pPr>
            <a:r>
              <a:rPr lang="fr-FR" dirty="0"/>
              <a:t>Le  cochon  d'Inde  grignote  des  carottes ,  des  pommes ,  des  choux ,  du  pain  et  beaucoup  de  salades .  Il  n'aime  pas  le  chocolat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mange  beaucoup .  Il  est  gourmand .  Il  faut  lui  donner  à  manger  peu  à  la  fois .  Il  peut  manger  une  salade  aussi  grosse  que  lui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coupe  ce  qu'il  mange  avec  ses  petites  dents  de  devant .  Il  faut  qu'il  use  ses  dents  en  rongeant  du  bois  sinon    elles  deviendraient  trop  longues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On  met  souvent  le  cochon  d'Inde  avec  les  lapins 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nom commun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14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222161" y="1975099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Écrire une liste de toutes les choses que mangent les cochons d’Inde, en utilisant la forme d’une liste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5" b="6503"/>
          <a:stretch/>
        </p:blipFill>
        <p:spPr>
          <a:xfrm>
            <a:off x="128963" y="980728"/>
            <a:ext cx="9645275" cy="567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sz="1000" dirty="0"/>
          </a:p>
          <a:p>
            <a:r>
              <a:rPr lang="fr-FR" dirty="0" smtClean="0"/>
              <a:t>Recopie la troisième phrase du texte :</a:t>
            </a:r>
          </a:p>
          <a:p>
            <a:endParaRPr lang="fr-FR" dirty="0"/>
          </a:p>
          <a:p>
            <a:r>
              <a:rPr lang="fr-FR" dirty="0" smtClean="0"/>
              <a:t>Recopie dans l’ordre alphabétique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chocolat   -   pain   -   carotte   -   fraise   -   salade</a:t>
            </a:r>
          </a:p>
          <a:p>
            <a:endParaRPr lang="fr-FR" dirty="0" smtClean="0"/>
          </a:p>
          <a:p>
            <a:r>
              <a:rPr lang="fr-FR" dirty="0" smtClean="0"/>
              <a:t>Écris la phrase contraire en ajoutant les deux petits mots nécessaires.</a:t>
            </a:r>
            <a:endParaRPr lang="fr-FR" dirty="0"/>
          </a:p>
          <a:p>
            <a:pPr lvl="1">
              <a:lnSpc>
                <a:spcPct val="100000"/>
              </a:lnSpc>
            </a:pPr>
            <a:r>
              <a:rPr lang="fr-FR" dirty="0" smtClean="0"/>
              <a:t>Les cochons d’Inde mangent beaucoup.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Transforme « le chat » en « les chats ».</a:t>
            </a:r>
            <a:endParaRPr lang="fr-FR" dirty="0"/>
          </a:p>
          <a:p>
            <a:pPr lvl="1">
              <a:lnSpc>
                <a:spcPct val="75000"/>
              </a:lnSpc>
            </a:pPr>
            <a:r>
              <a:rPr lang="fr-FR" dirty="0" smtClean="0"/>
              <a:t>Le chat est gourmand. Il aime le lait et la viande. Il chasse et il attrape des souris.</a:t>
            </a:r>
          </a:p>
          <a:p>
            <a:endParaRPr lang="fr-FR" dirty="0"/>
          </a:p>
          <a:p>
            <a:r>
              <a:rPr lang="fr-FR" dirty="0"/>
              <a:t>Transforme « le chat » en « </a:t>
            </a:r>
            <a:r>
              <a:rPr lang="fr-FR" dirty="0" smtClean="0"/>
              <a:t>je</a:t>
            </a:r>
            <a:r>
              <a:rPr lang="fr-FR" dirty="0"/>
              <a:t> ».</a:t>
            </a:r>
          </a:p>
          <a:p>
            <a:pPr lvl="1">
              <a:lnSpc>
                <a:spcPct val="75000"/>
              </a:lnSpc>
            </a:pPr>
            <a:r>
              <a:rPr lang="fr-FR" dirty="0"/>
              <a:t>Le chat est gourmand. Il aime le lait et la viande. Il chasse et il attrape des souris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6" y="1520788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2092167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3176972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4257092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646264" y="975740"/>
            <a:ext cx="1653338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une belle fleur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452001" y="975740"/>
            <a:ext cx="1706530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 petit garçon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354986" y="973730"/>
            <a:ext cx="174776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pour sa maman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318772" y="975740"/>
            <a:ext cx="1152127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cueille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59" y="5661248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 mange le cochon d’Inde 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FR" dirty="0"/>
              <a:t>Le   cochon   d'Inde   grignote   des   carottes,   des   pommes,   des   choux,   du   pain   et   beaucoup   de   salades.   Il   n'aime   pas   le   chocolat.</a:t>
            </a:r>
          </a:p>
          <a:p>
            <a:pPr>
              <a:lnSpc>
                <a:spcPct val="200000"/>
              </a:lnSpc>
            </a:pPr>
            <a:r>
              <a:rPr lang="fr-FR" dirty="0"/>
              <a:t>Le   cochon   d'Inde   mange   beaucoup.   Il   est   gourmand.   Il   faut   lui   donner   à   manger   peu   à   la   fois.   Il   peut   manger   une   salade   aussi   grosse   que   lui.</a:t>
            </a:r>
          </a:p>
          <a:p>
            <a:pPr>
              <a:lnSpc>
                <a:spcPct val="200000"/>
              </a:lnSpc>
            </a:pPr>
            <a:r>
              <a:rPr lang="fr-FR" dirty="0"/>
              <a:t>Le   cochon   d'Inde   coupe   ce   qu'il   mange   avec   ses   petites   dents   de   devant.   Il   faut   qu'il   use   ses   dents   en   rongeant   du   bois   sinon      elles   deviendraient   trop   longues.   </a:t>
            </a:r>
          </a:p>
          <a:p>
            <a:pPr>
              <a:lnSpc>
                <a:spcPct val="200000"/>
              </a:lnSpc>
            </a:pPr>
            <a:r>
              <a:rPr lang="fr-FR" dirty="0"/>
              <a:t>On   met   souvent   le   cochon   d'Inde   avec   les   lapins.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De qui ou de quoi parle-t-on ?</a:t>
            </a:r>
          </a:p>
          <a:p>
            <a:endParaRPr lang="fr-FR" dirty="0" smtClean="0"/>
          </a:p>
          <a:p>
            <a:r>
              <a:rPr lang="fr-FR" dirty="0" smtClean="0"/>
              <a:t>Qu’est-ce que c’est comme genre de texte ?</a:t>
            </a:r>
          </a:p>
          <a:p>
            <a:pPr lvl="1"/>
            <a:r>
              <a:rPr lang="fr-FR" dirty="0" smtClean="0"/>
              <a:t>Si les enfants ont du mal à trouver, faire des propositions : conte, histoire, poésie, journal intime, article de journal, texte documentaire…</a:t>
            </a:r>
          </a:p>
          <a:p>
            <a:endParaRPr lang="fr-FR" dirty="0"/>
          </a:p>
          <a:p>
            <a:r>
              <a:rPr lang="fr-FR" dirty="0" smtClean="0"/>
              <a:t>Qu’est-ce que le cochon d’Inde aime manger ?</a:t>
            </a:r>
          </a:p>
          <a:p>
            <a:pPr lvl="1"/>
            <a:r>
              <a:rPr lang="fr-FR" dirty="0" smtClean="0"/>
              <a:t>En faire la liste à l’oral (les enfants auront à la faire à l’écrit ultérieurement, pour manier le texte de texte « liste »).</a:t>
            </a:r>
          </a:p>
          <a:p>
            <a:endParaRPr lang="fr-FR" dirty="0"/>
          </a:p>
          <a:p>
            <a:r>
              <a:rPr lang="fr-FR" dirty="0" smtClean="0"/>
              <a:t>Pourquoi doit-il ronger du bois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pages suivantes)</a:t>
            </a:r>
          </a:p>
          <a:p>
            <a:endParaRPr lang="fr-FR" dirty="0"/>
          </a:p>
          <a:p>
            <a:r>
              <a:rPr lang="fr-FR" dirty="0" smtClean="0"/>
              <a:t>♦ Structure du texte : lignes / phrases / paragraphes</a:t>
            </a:r>
          </a:p>
          <a:p>
            <a:pPr marL="360000"/>
            <a:r>
              <a:rPr lang="fr-FR" dirty="0" smtClean="0"/>
              <a:t>D’abord = travail individuel sur feuille. Chaque enfant cherche les majuscules, les points, puis détermine le nombre de lignes, le nombre de phrases et le nombre de paragraphes.</a:t>
            </a:r>
          </a:p>
          <a:p>
            <a:pPr marL="360000"/>
            <a:r>
              <a:rPr lang="fr-FR" dirty="0" smtClean="0"/>
              <a:t>Mise en commun : un par un, les enfants viennent lire une phrase et la matérialiser sur le texte avec des crochets.</a:t>
            </a:r>
          </a:p>
          <a:p>
            <a:pPr marL="360000"/>
            <a:r>
              <a:rPr lang="fr-FR" dirty="0" smtClean="0"/>
              <a:t>Lire la 2</a:t>
            </a:r>
            <a:r>
              <a:rPr lang="fr-FR" baseline="30000" dirty="0" smtClean="0"/>
              <a:t>ème</a:t>
            </a:r>
            <a:r>
              <a:rPr lang="fr-FR" dirty="0" smtClean="0"/>
              <a:t> phrase</a:t>
            </a:r>
            <a:r>
              <a:rPr lang="fr-FR" dirty="0"/>
              <a:t> </a:t>
            </a:r>
            <a:r>
              <a:rPr lang="fr-FR" dirty="0" smtClean="0"/>
              <a:t>et l’avant-dernière phrase.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♦ Les procédés anaphoriques : trouver ce que désignent chacun des mots soulignés.</a:t>
            </a:r>
          </a:p>
          <a:p>
            <a:r>
              <a:rPr lang="fr-FR" dirty="0" smtClean="0"/>
              <a:t>Premier essai de l’année  sur l’ardoise.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692696"/>
            <a:ext cx="9643246" cy="5617369"/>
          </a:xfrm>
        </p:spPr>
        <p:txBody>
          <a:bodyPr/>
          <a:lstStyle/>
          <a:p>
            <a:pPr lvl="3">
              <a:lnSpc>
                <a:spcPct val="270000"/>
              </a:lnSpc>
            </a:pPr>
            <a:r>
              <a:rPr lang="fr-FR" dirty="0"/>
              <a:t>Le  cochon  d'Inde  grignote  des  carottes ,  des  pommes ,  des  choux ,  du  pain  et  beaucoup  de  salades .  Il  n'aime  pas  le  chocolat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mange  beaucoup .  Il  est  gourmand .  Il  faut  lui  donner  à  manger  peu  à  la  fois .  Il  peut  manger  une  salade  aussi  grosse  que  lui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coupe  ce  qu'il  mange  avec  ses  petites  dents  de  devant .  Il  faut  qu'il  use  ses  dents  en  rongeant  du  bois  sinon    elles  deviendraient  trop  longues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On  met  souvent  le  cochon  d'Inde  avec  les  lapins 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 signifie chacun des mots soulignés ?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692696"/>
            <a:ext cx="9643246" cy="5617369"/>
          </a:xfrm>
        </p:spPr>
        <p:txBody>
          <a:bodyPr/>
          <a:lstStyle/>
          <a:p>
            <a:pPr lvl="3">
              <a:lnSpc>
                <a:spcPct val="270000"/>
              </a:lnSpc>
            </a:pPr>
            <a:r>
              <a:rPr lang="fr-FR" dirty="0"/>
              <a:t>Le  cochon  d'Inde  grignote  des  carottes ,  des  pommes ,  des  choux ,  du  pain  et  beaucoup  de  salades .  Il  n'aime  pas  le  chocolat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mange  beaucoup .  Il  est  gourmand .  Il  faut  lui  donner  à  manger  peu  à  la  fois .  Il  peut  manger  une  salade  aussi  grosse  que  lui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Le  cochon  d'Inde  coupe  ce  qu'il  mange  avec  ses  petites  dents  de  devant .  Il  faut  qu'il  use  ses  dents  en  rongeant  du  bois  sinon    elles  deviendraient  trop  longues .</a:t>
            </a:r>
          </a:p>
          <a:p>
            <a:pPr lvl="3">
              <a:lnSpc>
                <a:spcPct val="270000"/>
              </a:lnSpc>
            </a:pPr>
            <a:r>
              <a:rPr lang="fr-FR" dirty="0"/>
              <a:t>On  met  souvent  le  cochon  d'Inde  avec  les  lapins </a:t>
            </a:r>
            <a:r>
              <a:rPr lang="fr-FR" dirty="0" smtClean="0"/>
              <a:t>.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2718371" y="2204864"/>
            <a:ext cx="1440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7272676" y="3068960"/>
            <a:ext cx="30519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5517771" y="5531060"/>
            <a:ext cx="4680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234095" y="6321398"/>
            <a:ext cx="3240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Reconstituer les phrases suivantes :</a:t>
            </a:r>
          </a:p>
          <a:p>
            <a:pPr lvl="1"/>
            <a:r>
              <a:rPr lang="fr-FR" dirty="0" smtClean="0"/>
              <a:t>phrase 1 : avec ses dents de devant   -   le cochon d’Inde   -   des carottes   -   grignote</a:t>
            </a:r>
          </a:p>
          <a:p>
            <a:pPr lvl="1"/>
            <a:r>
              <a:rPr lang="fr-FR" dirty="0" smtClean="0"/>
              <a:t>Le cochon d’Inde grignote des carottes avec ses dents de devant.</a:t>
            </a:r>
          </a:p>
          <a:p>
            <a:endParaRPr lang="fr-FR" dirty="0"/>
          </a:p>
          <a:p>
            <a:pPr lvl="1"/>
            <a:r>
              <a:rPr lang="fr-FR" dirty="0" smtClean="0"/>
              <a:t>phrase 2 : une très grosse   -   le cochon   -   peut   -   d’Inde   -   salade   -   manger</a:t>
            </a:r>
            <a:endParaRPr lang="fr-FR" dirty="0"/>
          </a:p>
          <a:p>
            <a:pPr lvl="1"/>
            <a:r>
              <a:rPr lang="fr-FR" dirty="0" smtClean="0"/>
              <a:t>Le cochon d’Inde peut manger une très grosse salade.</a:t>
            </a:r>
            <a:endParaRPr lang="fr-FR" dirty="0"/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pPr lvl="1"/>
            <a:r>
              <a:rPr lang="fr-FR" dirty="0" smtClean="0"/>
              <a:t>Il n’aime pas le chocolat.</a:t>
            </a:r>
          </a:p>
          <a:p>
            <a:pPr lvl="1"/>
            <a:r>
              <a:rPr lang="fr-FR" dirty="0" smtClean="0"/>
              <a:t>On ne met jamais un cochon d’Inde avec des lapins.</a:t>
            </a:r>
          </a:p>
          <a:p>
            <a:pPr lvl="1"/>
            <a:r>
              <a:rPr lang="fr-FR" dirty="0" smtClean="0"/>
              <a:t>Les cochons d’Inde mangent beaucoup de salades.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1268760"/>
            <a:ext cx="9358045" cy="5473353"/>
          </a:xfrm>
        </p:spPr>
        <p:txBody>
          <a:bodyPr/>
          <a:lstStyle/>
          <a:p>
            <a:pPr lvl="2"/>
            <a:r>
              <a:rPr lang="fr-FR" b="0" dirty="0" smtClean="0"/>
              <a:t>1)</a:t>
            </a:r>
          </a:p>
          <a:p>
            <a:pPr lvl="2"/>
            <a:endParaRPr lang="fr-FR" b="0" dirty="0" smtClean="0"/>
          </a:p>
          <a:p>
            <a:pPr lvl="2"/>
            <a:endParaRPr lang="fr-FR" b="0" dirty="0" smtClean="0"/>
          </a:p>
          <a:p>
            <a:pPr lvl="2"/>
            <a:r>
              <a:rPr lang="fr-FR" b="0" dirty="0" smtClean="0"/>
              <a:t>2)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55</TotalTime>
  <Words>1337</Words>
  <Application>Microsoft Office PowerPoint</Application>
  <PresentationFormat>Personnalisé</PresentationFormat>
  <Paragraphs>182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Faire de la grammaire au CE1 - Prérempli</vt:lpstr>
      <vt:lpstr>Présentation PowerPoint</vt:lpstr>
      <vt:lpstr>Présentation PowerPoint</vt:lpstr>
      <vt:lpstr>Que mange le cochon d’Inde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11</cp:revision>
  <dcterms:created xsi:type="dcterms:W3CDTF">2014-09-21T07:59:51Z</dcterms:created>
  <dcterms:modified xsi:type="dcterms:W3CDTF">2014-09-28T09:27:57Z</dcterms:modified>
</cp:coreProperties>
</file>