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59" r:id="rId6"/>
    <p:sldId id="270" r:id="rId7"/>
    <p:sldId id="271" r:id="rId8"/>
    <p:sldId id="260" r:id="rId9"/>
    <p:sldId id="273" r:id="rId10"/>
    <p:sldId id="265" r:id="rId11"/>
    <p:sldId id="261" r:id="rId12"/>
    <p:sldId id="262" r:id="rId13"/>
    <p:sldId id="275" r:id="rId14"/>
    <p:sldId id="266" r:id="rId15"/>
    <p:sldId id="268" r:id="rId16"/>
    <p:sldId id="276" r:id="rId17"/>
    <p:sldId id="267" r:id="rId18"/>
    <p:sldId id="277" r:id="rId19"/>
    <p:sldId id="278" r:id="rId20"/>
    <p:sldId id="279" r:id="rId21"/>
    <p:sldId id="269" r:id="rId22"/>
    <p:sldId id="274" r:id="rId23"/>
    <p:sldId id="263" r:id="rId24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F5FC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 snapToObjects="1">
      <p:cViewPr varScale="1">
        <p:scale>
          <a:sx n="94" d="100"/>
          <a:sy n="94" d="100"/>
        </p:scale>
        <p:origin x="-802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2   ~   Semaine </a:t>
            </a:r>
            <a:r>
              <a:rPr lang="fr-FR" sz="3000" dirty="0">
                <a:solidFill>
                  <a:schemeClr val="bg1"/>
                </a:solidFill>
                <a:latin typeface="Gabriola" panose="04040605051002020D02" pitchFamily="82" charset="0"/>
              </a:rPr>
              <a:t>4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, période 2</a:t>
            </a: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Itinéraire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</a:t>
            </a:r>
            <a:r>
              <a:rPr lang="fr-FR" dirty="0" smtClean="0">
                <a:sym typeface="Wingdings" panose="05000000000000000000" pitchFamily="2" charset="2"/>
              </a:rPr>
              <a:t>les pages suivantes.)</a:t>
            </a:r>
            <a:endParaRPr lang="fr-FR" dirty="0">
              <a:sym typeface="Wingdings" panose="05000000000000000000" pitchFamily="2" charset="2"/>
            </a:endParaRPr>
          </a:p>
          <a:p>
            <a:endParaRPr lang="fr-FR" dirty="0" smtClean="0"/>
          </a:p>
          <a:p>
            <a:r>
              <a:rPr lang="fr-FR" dirty="0" smtClean="0"/>
              <a:t>Deux transformations, une avec « nous » et une avec « vous ».</a:t>
            </a:r>
          </a:p>
          <a:p>
            <a:r>
              <a:rPr lang="fr-FR" dirty="0" smtClean="0"/>
              <a:t>Pour chacune : faire collective du début jusqu’à « Tu avances jusqu’au numéro 35. »</a:t>
            </a:r>
          </a:p>
          <a:p>
            <a:r>
              <a:rPr lang="fr-FR" dirty="0" smtClean="0"/>
              <a:t>Puis finir individuellement sur le cahier.</a:t>
            </a:r>
          </a:p>
          <a:p>
            <a:endParaRPr lang="fr-FR" dirty="0" smtClean="0"/>
          </a:p>
          <a:p>
            <a:pPr marL="342900" indent="-342900">
              <a:buFont typeface="+mj-lt"/>
              <a:buAutoNum type="arabicParenR"/>
            </a:pPr>
            <a:r>
              <a:rPr lang="fr-FR" dirty="0" smtClean="0"/>
              <a:t>Transposer le texte en transformant « Lucas » en « Lucas et Chloé » (tu </a:t>
            </a:r>
            <a:r>
              <a:rPr lang="fr-FR" dirty="0" smtClean="0">
                <a:sym typeface="Wingdings" panose="05000000000000000000" pitchFamily="2" charset="2"/>
              </a:rPr>
              <a:t> nous).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Transposer le texte en transformant « Lucas » en « Lucas et </a:t>
            </a:r>
            <a:r>
              <a:rPr lang="fr-FR" dirty="0" smtClean="0"/>
              <a:t>Julien</a:t>
            </a:r>
            <a:r>
              <a:rPr lang="fr-FR" dirty="0"/>
              <a:t> » (tu </a:t>
            </a:r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dirty="0" smtClean="0">
                <a:sym typeface="Wingdings" panose="05000000000000000000" pitchFamily="2" charset="2"/>
              </a:rPr>
              <a:t>vous).</a:t>
            </a: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« Lucas » en « Lucas et Chloé ».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25414" y="584684"/>
            <a:ext cx="9643246" cy="5617369"/>
          </a:xfrm>
        </p:spPr>
        <p:txBody>
          <a:bodyPr/>
          <a:lstStyle/>
          <a:p>
            <a:pPr lvl="3"/>
            <a:r>
              <a:rPr lang="fr-FR" dirty="0" smtClean="0"/>
              <a:t>«  </a:t>
            </a:r>
            <a:r>
              <a:rPr lang="fr-FR" dirty="0"/>
              <a:t>Pour  venir  chez  </a:t>
            </a:r>
            <a:r>
              <a:rPr lang="fr-FR" dirty="0" smtClean="0"/>
              <a:t>moi [ … ] ,  </a:t>
            </a:r>
            <a:r>
              <a:rPr lang="fr-FR" dirty="0"/>
              <a:t>tu  descends  du  bus  devant  la  mairie.  Tu  vas  dans  la  direction  de  la  piscine  puis  tu  prends  la  première  rue  à  droite.  Tu  passes  devant  une  boulangerie,  tu  tournes  à  droite  aussitôt.  Tu  avances  jusqu’au  numéro  35. </a:t>
            </a:r>
            <a:endParaRPr lang="fr-FR" dirty="0" smtClean="0"/>
          </a:p>
          <a:p>
            <a:pPr lvl="3">
              <a:lnSpc>
                <a:spcPct val="100000"/>
              </a:lnSpc>
            </a:pPr>
            <a:endParaRPr lang="fr-FR" dirty="0"/>
          </a:p>
          <a:p>
            <a:pPr lvl="3"/>
            <a:r>
              <a:rPr lang="fr-FR" dirty="0" smtClean="0"/>
              <a:t>Tu  </a:t>
            </a:r>
            <a:r>
              <a:rPr lang="fr-FR" dirty="0"/>
              <a:t>sonnes  et  tu  ouvres  la  grande  porte.  Ensuite  tu  montes  au  premier  étage  et  tu  frappes  à  la  porte  de  droite.  </a:t>
            </a:r>
            <a:r>
              <a:rPr lang="fr-FR" dirty="0" smtClean="0"/>
              <a:t>[… ] »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3594485" y="1268760"/>
            <a:ext cx="324036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002547" y="1271023"/>
            <a:ext cx="1032098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414465" y="1412776"/>
            <a:ext cx="2340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  <a:latin typeface="CrayonL" panose="00000500000000000000" pitchFamily="2" charset="0"/>
              </a:rPr>
              <a:t>nous descendons</a:t>
            </a:r>
            <a:endParaRPr lang="fr-FR" sz="2400" b="1" dirty="0">
              <a:solidFill>
                <a:srgbClr val="FF0000"/>
              </a:solidFill>
              <a:latin typeface="CrayonL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« Lucas » en « Lucas et Julien ».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2" y="584684"/>
            <a:ext cx="9643246" cy="5617369"/>
          </a:xfrm>
        </p:spPr>
        <p:txBody>
          <a:bodyPr/>
          <a:lstStyle/>
          <a:p>
            <a:pPr lvl="3"/>
            <a:r>
              <a:rPr lang="fr-FR" dirty="0" smtClean="0"/>
              <a:t>«  </a:t>
            </a:r>
            <a:r>
              <a:rPr lang="fr-FR" dirty="0"/>
              <a:t>Pour  venir  chez  </a:t>
            </a:r>
            <a:r>
              <a:rPr lang="fr-FR" dirty="0" smtClean="0"/>
              <a:t>moi [ … ] ,  </a:t>
            </a:r>
            <a:r>
              <a:rPr lang="fr-FR" dirty="0"/>
              <a:t>tu  descends  du  bus  devant  la  mairie.  Tu  vas  dans  la  direction  de  la  piscine  puis  tu  prends  la  première  rue  à  droite.  Tu  passes  devant  une  boulangerie,  tu  tournes  à  droite  aussitôt.  Tu  avances  jusqu’au  numéro  35. </a:t>
            </a:r>
            <a:endParaRPr lang="fr-FR" dirty="0" smtClean="0"/>
          </a:p>
          <a:p>
            <a:pPr lvl="3">
              <a:lnSpc>
                <a:spcPct val="100000"/>
              </a:lnSpc>
            </a:pPr>
            <a:endParaRPr lang="fr-FR" dirty="0"/>
          </a:p>
          <a:p>
            <a:pPr lvl="3"/>
            <a:r>
              <a:rPr lang="fr-FR" dirty="0" smtClean="0"/>
              <a:t>Tu  </a:t>
            </a:r>
            <a:r>
              <a:rPr lang="fr-FR" dirty="0"/>
              <a:t>sonnes  et  tu  ouvres  la  grande  porte.  Ensuite  tu  montes  au  premier  étage  et  tu  frappes  à  la  porte  de  droite.  </a:t>
            </a:r>
            <a:r>
              <a:rPr lang="fr-FR" dirty="0" smtClean="0"/>
              <a:t>[… ] »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3594485" y="1268760"/>
            <a:ext cx="324036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002547" y="1271023"/>
            <a:ext cx="1032098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414465" y="1412776"/>
            <a:ext cx="2340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  <a:latin typeface="CrayonL" panose="00000500000000000000" pitchFamily="2" charset="0"/>
              </a:rPr>
              <a:t>vous descendez</a:t>
            </a:r>
            <a:endParaRPr lang="fr-FR" sz="2400" b="1" dirty="0">
              <a:solidFill>
                <a:srgbClr val="FF0000"/>
              </a:solidFill>
              <a:latin typeface="CrayonL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1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Dans le texte, retrouver et entourer tous les verbes.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verbes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18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Encadrer en rouge tous les mots actions dans ce que dit Chloé.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3"/>
            <a:r>
              <a:rPr lang="fr-FR" dirty="0" smtClean="0"/>
              <a:t>«  </a:t>
            </a:r>
            <a:r>
              <a:rPr lang="fr-FR" dirty="0"/>
              <a:t>Pour  venir  chez  moi  me  rapporter  mon  livre,  tu  descends  du  bus  devant  la  mairie.  Tu  vas  dans  la  direction  de  la  piscine  puis  tu  prends  la  première  rue  à  droite.  Tu  passes  devant  une  boulangerie,  tu  tournes  à  droite  aussitôt.  Tu  avances  jusqu’au  numéro  35.  Tu  sonnes  et  tu  ouvres  la  grande  porte.  Ensuite  tu  montes  au  premier  étage  et  tu  frappes  à  la  porte  de  droite.  Là,  tu  entres  et  tu  me  donnes  le  livre.  »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verbes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970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</a:t>
            </a:r>
            <a:r>
              <a:rPr lang="fr-FR" dirty="0" smtClean="0">
                <a:sym typeface="Wingdings" panose="05000000000000000000" pitchFamily="2" charset="2"/>
              </a:rPr>
              <a:t>les </a:t>
            </a:r>
            <a:r>
              <a:rPr lang="fr-FR" dirty="0">
                <a:sym typeface="Wingdings" panose="05000000000000000000" pitchFamily="2" charset="2"/>
              </a:rPr>
              <a:t>page </a:t>
            </a:r>
            <a:r>
              <a:rPr lang="fr-FR" dirty="0" err="1" smtClean="0">
                <a:sym typeface="Wingdings" panose="05000000000000000000" pitchFamily="2" charset="2"/>
              </a:rPr>
              <a:t>ssuivantes</a:t>
            </a:r>
            <a:r>
              <a:rPr lang="fr-FR" dirty="0" smtClean="0">
                <a:sym typeface="Wingdings" panose="05000000000000000000" pitchFamily="2" charset="2"/>
              </a:rPr>
              <a:t>.)</a:t>
            </a:r>
            <a:endParaRPr lang="fr-FR" dirty="0">
              <a:sym typeface="Wingdings" panose="05000000000000000000" pitchFamily="2" charset="2"/>
            </a:endParaRPr>
          </a:p>
          <a:p>
            <a:endParaRPr lang="fr-FR" dirty="0" smtClean="0"/>
          </a:p>
          <a:p>
            <a:r>
              <a:rPr lang="fr-FR" dirty="0" smtClean="0"/>
              <a:t>Trouver les contraires de : </a:t>
            </a:r>
            <a:r>
              <a:rPr lang="fr-FR" dirty="0" smtClean="0">
                <a:latin typeface="Sassoon Infant Std" pitchFamily="34" charset="0"/>
              </a:rPr>
              <a:t>descendre – entrer – avancer</a:t>
            </a:r>
          </a:p>
          <a:p>
            <a:endParaRPr lang="fr-FR" dirty="0"/>
          </a:p>
          <a:p>
            <a:r>
              <a:rPr lang="fr-FR" dirty="0" smtClean="0"/>
              <a:t>Nommer la personne qui fait le pain dans une boulangerie : </a:t>
            </a:r>
            <a:r>
              <a:rPr lang="fr-FR" dirty="0">
                <a:latin typeface="Sassoon Infant Std" pitchFamily="34" charset="0"/>
              </a:rPr>
              <a:t>le boulanger</a:t>
            </a:r>
            <a:r>
              <a:rPr lang="fr-FR" dirty="0" smtClean="0"/>
              <a:t>.</a:t>
            </a:r>
          </a:p>
          <a:p>
            <a:r>
              <a:rPr lang="fr-FR" dirty="0" smtClean="0"/>
              <a:t>Dire que </a:t>
            </a:r>
            <a:r>
              <a:rPr lang="fr-FR" dirty="0">
                <a:latin typeface="Sassoon Infant Std" pitchFamily="34" charset="0"/>
              </a:rPr>
              <a:t>boulanger</a:t>
            </a:r>
            <a:r>
              <a:rPr lang="fr-FR" dirty="0" smtClean="0"/>
              <a:t> et </a:t>
            </a:r>
            <a:r>
              <a:rPr lang="fr-FR" dirty="0">
                <a:latin typeface="Sassoon Infant Std" pitchFamily="34" charset="0"/>
              </a:rPr>
              <a:t>boulangerie</a:t>
            </a:r>
            <a:r>
              <a:rPr lang="fr-FR" dirty="0" smtClean="0"/>
              <a:t> sont des mots de la même famille.</a:t>
            </a:r>
          </a:p>
          <a:p>
            <a:endParaRPr lang="fr-FR" dirty="0"/>
          </a:p>
          <a:p>
            <a:r>
              <a:rPr lang="fr-FR" dirty="0" smtClean="0"/>
              <a:t>Faire de même avec d’autres magasins : </a:t>
            </a:r>
            <a:r>
              <a:rPr lang="fr-FR" dirty="0">
                <a:latin typeface="Sassoon Infant Std" pitchFamily="34" charset="0"/>
              </a:rPr>
              <a:t>charcuterie – librairie – poissonnerie – pharmacie – épicerie</a:t>
            </a:r>
          </a:p>
          <a:p>
            <a:r>
              <a:rPr lang="fr-FR" dirty="0" smtClean="0"/>
              <a:t>(</a:t>
            </a:r>
            <a:r>
              <a:rPr lang="fr-FR" dirty="0" err="1" smtClean="0"/>
              <a:t>etc</a:t>
            </a:r>
            <a:r>
              <a:rPr lang="fr-FR" dirty="0" smtClean="0"/>
              <a:t>)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Remettre dans l’ordre alphabétique : </a:t>
            </a:r>
            <a:r>
              <a:rPr lang="fr-FR" dirty="0">
                <a:latin typeface="Sassoon Infant Std" pitchFamily="34" charset="0"/>
              </a:rPr>
              <a:t>piscine – livre – rue – bus – mairie – boulangerie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22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Quels sont les contraires de…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fr-FR" dirty="0" smtClean="0"/>
              <a:t>descendre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entrer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avancer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270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Qui travaille dans une…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4187" y="584684"/>
            <a:ext cx="9643246" cy="561736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fr-FR" dirty="0" smtClean="0"/>
              <a:t>boulangerie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charcuterie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poissonnerie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pharmacie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épicerie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455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Remets dans l’ordre alphabétique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354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Écris toi aussi l’itinéraire pour aller chez toi en venant de l’école.</a:t>
            </a:r>
          </a:p>
          <a:p>
            <a:endParaRPr lang="fr-FR" dirty="0"/>
          </a:p>
          <a:p>
            <a:pPr lvl="3"/>
            <a:r>
              <a:rPr lang="fr-FR" dirty="0" smtClean="0"/>
              <a:t>ou</a:t>
            </a:r>
          </a:p>
          <a:p>
            <a:endParaRPr lang="fr-FR" dirty="0"/>
          </a:p>
          <a:p>
            <a:r>
              <a:rPr lang="fr-FR" dirty="0" smtClean="0"/>
              <a:t>Écris l’itinéraire pour aller de l’école à la médiathèque.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Reconstitue les phrases suivantes :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Recopie la deuxième phrase du texte :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Recopie dans l’ordre alphabétique :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mot</a:t>
            </a:r>
          </a:p>
          <a:p>
            <a:endParaRPr lang="fr-FR" dirty="0"/>
          </a:p>
          <a:p>
            <a:r>
              <a:rPr lang="fr-FR" u="none" dirty="0" smtClean="0"/>
              <a:t>Exercice sur feuille :</a:t>
            </a:r>
          </a:p>
          <a:p>
            <a:r>
              <a:rPr lang="fr-FR" dirty="0" smtClean="0"/>
              <a:t>Entourer les majuscules en rouge, les points en bleu. Compter le nombre de lignes et de phrases.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587625"/>
            <a:ext cx="508221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1678460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42" y="2491703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42" y="3593332"/>
            <a:ext cx="508221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202" y="2168274"/>
            <a:ext cx="508221" cy="585168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779818" y="975740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mot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Itinéraire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fr-FR" dirty="0"/>
              <a:t>Au  téléphone,  Chloé  dit  à  Lucas  :</a:t>
            </a:r>
          </a:p>
          <a:p>
            <a:pPr>
              <a:lnSpc>
                <a:spcPct val="200000"/>
              </a:lnSpc>
            </a:pPr>
            <a:r>
              <a:rPr lang="fr-FR" dirty="0"/>
              <a:t>«  Pour  venir  chez  moi  me  rapporter  mon  livre,  tu  descends  du  bus  devant  la  mairie.  Tu  vas  dans  la  direction  de  la  piscine  puis  tu  prends  la  première  rue  à  droite.  Tu  passes  devant  une  boulangerie,  tu  tournes  à  droite  aussitôt.  Tu  avances  jusqu’au  numéro  35.  Tu  sonnes  et  tu  ouvres  la  grande  porte.  Ensuite  tu  montes  au  premier  étage  et  tu  frappes  à  la  porte  de  droite.  Là,  tu  entres  et  tu  me  donnes  le  livre.  »</a:t>
            </a:r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Qui parle ?</a:t>
            </a:r>
          </a:p>
          <a:p>
            <a:r>
              <a:rPr lang="fr-FR" dirty="0" smtClean="0"/>
              <a:t>A qui ?</a:t>
            </a:r>
          </a:p>
          <a:p>
            <a:endParaRPr lang="fr-FR" dirty="0"/>
          </a:p>
          <a:p>
            <a:r>
              <a:rPr lang="fr-FR" dirty="0" smtClean="0"/>
              <a:t>Lecture collective.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pages suivantes)</a:t>
            </a:r>
          </a:p>
          <a:p>
            <a:endParaRPr lang="fr-FR" dirty="0"/>
          </a:p>
          <a:p>
            <a:r>
              <a:rPr lang="fr-FR" dirty="0" smtClean="0"/>
              <a:t>Compter le nombre de lignes.</a:t>
            </a:r>
          </a:p>
          <a:p>
            <a:r>
              <a:rPr lang="fr-FR" dirty="0" smtClean="0"/>
              <a:t>Entourer les majuscules en rouge et les points en bleu.</a:t>
            </a:r>
          </a:p>
          <a:p>
            <a:r>
              <a:rPr lang="fr-FR" dirty="0" smtClean="0"/>
              <a:t>Distinguer les majuscules de début de phrase et les majuscules des noms propres.</a:t>
            </a:r>
          </a:p>
          <a:p>
            <a:r>
              <a:rPr lang="fr-FR" dirty="0" smtClean="0"/>
              <a:t>Compter le nombre de phrases.</a:t>
            </a:r>
          </a:p>
          <a:p>
            <a:r>
              <a:rPr lang="fr-FR" dirty="0" smtClean="0"/>
              <a:t>Distinguer nombre de lignes / nombre de phrases.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À quel moment se passe cette histoire ?</a:t>
            </a:r>
          </a:p>
          <a:p>
            <a:r>
              <a:rPr lang="fr-FR" dirty="0" smtClean="0"/>
              <a:t>Quel est le temps du texte ?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Les indicateurs de lieu : </a:t>
            </a:r>
            <a:r>
              <a:rPr lang="fr-FR" dirty="0" smtClean="0">
                <a:latin typeface="Sassoon Infant Std" pitchFamily="34" charset="0"/>
              </a:rPr>
              <a:t>devant la mairie, dans la direction de la piscine, devant une boulangerie, à droite, jusqu’au numéro 35, à l’étage, à la porte de droite</a:t>
            </a: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Entourer en rouge les majuscules et en bleu les points.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584684"/>
            <a:ext cx="9643246" cy="5617369"/>
          </a:xfrm>
        </p:spPr>
        <p:txBody>
          <a:bodyPr/>
          <a:lstStyle/>
          <a:p>
            <a:pPr lvl="3"/>
            <a:r>
              <a:rPr lang="fr-FR" dirty="0"/>
              <a:t>Au  téléphone,  Chloé  dit  à  Lucas  :</a:t>
            </a:r>
          </a:p>
          <a:p>
            <a:pPr lvl="3"/>
            <a:r>
              <a:rPr lang="fr-FR" dirty="0"/>
              <a:t>«  Pour  venir  chez  moi  me  rapporter  mon  livre,  tu  descends  du  bus  devant  la  mairie.  Tu  vas  dans  la  direction  de  la  piscine  puis  tu  prends  la  première  rue  à  droite.  Tu  passes  devant  une  boulangerie,  tu  tournes  à  droite  aussitôt.  Tu  avances  jusqu’au  numéro  35.  Tu  sonnes  et  tu  ouvres  la  grande  porte.  Ensuite  tu  montes  au  premier  étage  et  tu  frappes  à  la  porte  de  droite.  Là,  tu  entres  et  tu  me  donnes  le  livre.  »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030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Retrouve et entoure les groupes de mots qui indiquent les différents lieux.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>
          <a:xfrm>
            <a:off x="125414" y="584684"/>
            <a:ext cx="9643246" cy="5617369"/>
          </a:xfrm>
        </p:spPr>
        <p:txBody>
          <a:bodyPr/>
          <a:lstStyle/>
          <a:p>
            <a:pPr lvl="3"/>
            <a:r>
              <a:rPr lang="fr-FR" dirty="0"/>
              <a:t>Au  téléphone,  Chloé  dit  à  Lucas  :</a:t>
            </a:r>
          </a:p>
          <a:p>
            <a:pPr lvl="3"/>
            <a:r>
              <a:rPr lang="fr-FR" dirty="0"/>
              <a:t>«  Pour  venir  chez  moi  me  rapporter  mon  livre,  tu  descends  du  bus  devant  la  mairie.  Tu  vas  dans  la  direction  de  la  piscine  puis  tu  prends  la  première  rue  à  droite.  Tu  passes  devant  une  boulangerie,  tu  tournes  à  droite  aussitôt.  Tu  avances  jusqu’au  numéro  35.  Tu  sonnes  et  tu  ouvres  la  grande  porte.  Ensuite  tu  montes  au  premier  étage  et  tu  frappes  à  la  porte  de  droite.  Là,  tu  entres  et  tu  me  donnes  le  livre.  </a:t>
            </a:r>
            <a:r>
              <a:rPr lang="fr-FR" dirty="0" smtClean="0"/>
              <a:t>»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630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phases suivantes – Compléter avec les étiquettes mots)</a:t>
            </a:r>
          </a:p>
          <a:p>
            <a:endParaRPr lang="fr-FR" dirty="0"/>
          </a:p>
          <a:p>
            <a:r>
              <a:rPr lang="fr-FR" dirty="0" smtClean="0"/>
              <a:t>Transformation affirmatif / négatif :</a:t>
            </a:r>
          </a:p>
          <a:p>
            <a:pPr marL="360000" lvl="1"/>
            <a:r>
              <a:rPr lang="fr-FR" dirty="0" smtClean="0"/>
              <a:t>Tu vas dans la direction de la piscine.</a:t>
            </a:r>
          </a:p>
          <a:p>
            <a:pPr marL="360000" lvl="1"/>
            <a:r>
              <a:rPr lang="fr-FR" dirty="0" smtClean="0"/>
              <a:t>Tu montes à l’étage.</a:t>
            </a:r>
          </a:p>
          <a:p>
            <a:pPr marL="360000" lvl="1"/>
            <a:r>
              <a:rPr lang="fr-FR" dirty="0" smtClean="0"/>
              <a:t>Tu passes toujours devant une boulangerie.</a:t>
            </a:r>
            <a:endParaRPr lang="fr-FR" dirty="0"/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06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Trouve la phrase qui veut dire le contraire de celle-ci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3012" y="584684"/>
            <a:ext cx="9643246" cy="5617369"/>
          </a:xfrm>
        </p:spPr>
        <p:txBody>
          <a:bodyPr/>
          <a:lstStyle/>
          <a:p>
            <a:pPr marL="360000" indent="-360000">
              <a:lnSpc>
                <a:spcPct val="300000"/>
              </a:lnSpc>
              <a:buFont typeface="+mj-lt"/>
              <a:buAutoNum type="arabicParenR"/>
            </a:pPr>
            <a:r>
              <a:rPr lang="fr-FR" dirty="0" smtClean="0"/>
              <a:t>Tu </a:t>
            </a:r>
            <a:r>
              <a:rPr lang="fr-FR" dirty="0"/>
              <a:t>vas dans la direction de la piscine.</a:t>
            </a:r>
          </a:p>
          <a:p>
            <a:pPr marL="360000" indent="-360000">
              <a:lnSpc>
                <a:spcPct val="300000"/>
              </a:lnSpc>
              <a:buFont typeface="+mj-lt"/>
              <a:buAutoNum type="arabicParenR"/>
            </a:pPr>
            <a:r>
              <a:rPr lang="fr-FR" dirty="0"/>
              <a:t>Tu montes à l’étage</a:t>
            </a:r>
            <a:r>
              <a:rPr lang="fr-FR" dirty="0" smtClean="0"/>
              <a:t>.</a:t>
            </a:r>
          </a:p>
          <a:p>
            <a:pPr marL="360000" indent="-360000">
              <a:lnSpc>
                <a:spcPct val="300000"/>
              </a:lnSpc>
              <a:buFont typeface="+mj-lt"/>
              <a:buAutoNum type="arabicParenR"/>
            </a:pPr>
            <a:r>
              <a:rPr lang="fr-FR" dirty="0" smtClean="0"/>
              <a:t>Tu passes toujours devant une boulangerie.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4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361</TotalTime>
  <Words>1024</Words>
  <Application>Microsoft Office PowerPoint</Application>
  <PresentationFormat>Personnalisé</PresentationFormat>
  <Paragraphs>128</Paragraphs>
  <Slides>23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Faire de la grammaire au CE1 - Prérempli</vt:lpstr>
      <vt:lpstr>Présentation PowerPoint</vt:lpstr>
      <vt:lpstr>Présentation PowerPoint</vt:lpstr>
      <vt:lpstr>Itinéraire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8</cp:revision>
  <dcterms:created xsi:type="dcterms:W3CDTF">2014-11-23T08:28:23Z</dcterms:created>
  <dcterms:modified xsi:type="dcterms:W3CDTF">2014-11-30T09:48:57Z</dcterms:modified>
</cp:coreProperties>
</file>