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4" r:id="rId2"/>
  </p:sldIdLst>
  <p:sldSz cx="9901238"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9F5FCF"/>
    <a:srgbClr val="339966"/>
    <a:srgbClr val="339933"/>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31" autoAdjust="0"/>
    <p:restoredTop sz="94660"/>
  </p:normalViewPr>
  <p:slideViewPr>
    <p:cSldViewPr snapToObjects="1">
      <p:cViewPr varScale="1">
        <p:scale>
          <a:sx n="94" d="100"/>
          <a:sy n="94" d="100"/>
        </p:scale>
        <p:origin x="-850" y="-77"/>
      </p:cViewPr>
      <p:guideLst>
        <p:guide orient="horz" pos="368"/>
        <p:guide pos="615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27540" y="115892"/>
            <a:ext cx="6646159" cy="6626221"/>
          </a:xfrm>
          <a:prstGeom prst="rect">
            <a:avLst/>
          </a:prstGeom>
        </p:spPr>
      </p:pic>
    </p:spTree>
    <p:extLst>
      <p:ext uri="{BB962C8B-B14F-4D97-AF65-F5344CB8AC3E}">
        <p14:creationId xmlns:p14="http://schemas.microsoft.com/office/powerpoint/2010/main" val="273130939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Jour 1">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610330" y="115888"/>
            <a:ext cx="6680579" cy="6612670"/>
          </a:xfrm>
          <a:prstGeom prst="rect">
            <a:avLst/>
          </a:prstGeom>
        </p:spPr>
      </p:pic>
    </p:spTree>
    <p:extLst>
      <p:ext uri="{BB962C8B-B14F-4D97-AF65-F5344CB8AC3E}">
        <p14:creationId xmlns:p14="http://schemas.microsoft.com/office/powerpoint/2010/main" val="293089792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sp>
        <p:nvSpPr>
          <p:cNvPr id="4" name="ZoneTexte 3"/>
          <p:cNvSpPr txBox="1"/>
          <p:nvPr userDrawn="1"/>
        </p:nvSpPr>
        <p:spPr>
          <a:xfrm>
            <a:off x="125412" y="115888"/>
            <a:ext cx="9648825" cy="630000"/>
          </a:xfrm>
          <a:prstGeom prst="rect">
            <a:avLst/>
          </a:prstGeom>
          <a:ln w="12700"/>
        </p:spPr>
        <p:style>
          <a:lnRef idx="1">
            <a:schemeClr val="accent1"/>
          </a:lnRef>
          <a:fillRef idx="2">
            <a:schemeClr val="accent1"/>
          </a:fillRef>
          <a:effectRef idx="1">
            <a:schemeClr val="accent1"/>
          </a:effectRef>
          <a:fontRef idx="minor">
            <a:schemeClr val="dk1"/>
          </a:fontRef>
        </p:style>
        <p:txBody>
          <a:bodyPr wrap="square" rtlCol="0" anchor="ctr" anchorCtr="0">
            <a:noAutofit/>
          </a:bodyPr>
          <a:lstStyle/>
          <a:p>
            <a:pPr marL="3175" lvl="3" indent="0" algn="ctr"/>
            <a:endParaRPr lang="fr-FR" sz="3000" dirty="0">
              <a:latin typeface="Androgyne" pitchFamily="82" charset="0"/>
            </a:endParaRPr>
          </a:p>
        </p:txBody>
      </p:sp>
      <p:sp>
        <p:nvSpPr>
          <p:cNvPr id="3" name="Arrondir un rectangle avec un coin diagonal 2"/>
          <p:cNvSpPr/>
          <p:nvPr userDrawn="1"/>
        </p:nvSpPr>
        <p:spPr>
          <a:xfrm>
            <a:off x="233363" y="250888"/>
            <a:ext cx="1949063" cy="360000"/>
          </a:xfrm>
          <a:prstGeom prst="round2DiagRect">
            <a:avLst>
              <a:gd name="adj1" fmla="val 27250"/>
              <a:gd name="adj2" fmla="val 0"/>
            </a:avLst>
          </a:prstGeom>
          <a:solidFill>
            <a:schemeClr val="bg1"/>
          </a:solidFill>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fr-FR" dirty="0" smtClean="0">
                <a:solidFill>
                  <a:srgbClr val="0070C0"/>
                </a:solidFill>
              </a:rPr>
              <a:t>Le texte</a:t>
            </a:r>
            <a:endParaRPr lang="fr-FR" dirty="0">
              <a:solidFill>
                <a:srgbClr val="0070C0"/>
              </a:solidFill>
            </a:endParaRPr>
          </a:p>
        </p:txBody>
      </p:sp>
      <p:sp>
        <p:nvSpPr>
          <p:cNvPr id="6" name="Titre 5"/>
          <p:cNvSpPr>
            <a:spLocks noGrp="1"/>
          </p:cNvSpPr>
          <p:nvPr>
            <p:ph type="title"/>
          </p:nvPr>
        </p:nvSpPr>
        <p:spPr>
          <a:xfrm>
            <a:off x="2182426" y="26824"/>
            <a:ext cx="7591812" cy="699782"/>
          </a:xfrm>
          <a:prstGeom prst="rect">
            <a:avLst/>
          </a:prstGeom>
        </p:spPr>
        <p:txBody>
          <a:bodyPr anchor="ctr" anchorCtr="0"/>
          <a:lstStyle>
            <a:lvl1pPr>
              <a:defRPr sz="4000">
                <a:solidFill>
                  <a:srgbClr val="0070C0"/>
                </a:solidFill>
                <a:latin typeface="Gabriola" panose="04040605051002020D02" pitchFamily="82" charset="0"/>
              </a:defRPr>
            </a:lvl1pPr>
          </a:lstStyle>
          <a:p>
            <a:r>
              <a:rPr lang="fr-FR" smtClean="0"/>
              <a:t>Modifiez le style du titre</a:t>
            </a:r>
            <a:endParaRPr lang="fr-FR" dirty="0"/>
          </a:p>
        </p:txBody>
      </p:sp>
      <p:sp>
        <p:nvSpPr>
          <p:cNvPr id="8" name="Espace réservé du texte 7"/>
          <p:cNvSpPr>
            <a:spLocks noGrp="1"/>
          </p:cNvSpPr>
          <p:nvPr>
            <p:ph type="body" sz="quarter" idx="10"/>
          </p:nvPr>
        </p:nvSpPr>
        <p:spPr>
          <a:xfrm>
            <a:off x="125412" y="836712"/>
            <a:ext cx="9648825" cy="5905401"/>
          </a:xfrm>
          <a:prstGeom prst="rect">
            <a:avLst/>
          </a:prstGeom>
          <a:ln w="25400">
            <a:solidFill>
              <a:schemeClr val="accent1"/>
            </a:solidFill>
          </a:ln>
        </p:spPr>
        <p:txBody>
          <a:bodyPr/>
          <a:lstStyle>
            <a:lvl1pPr marL="0" indent="0" algn="just">
              <a:lnSpc>
                <a:spcPct val="150000"/>
              </a:lnSpc>
              <a:spcBef>
                <a:spcPts val="0"/>
              </a:spcBef>
              <a:buFontTx/>
              <a:buNone/>
              <a:defRPr sz="2000" b="1"/>
            </a:lvl1pPr>
            <a:lvl2pPr marL="0" indent="0" algn="just">
              <a:lnSpc>
                <a:spcPct val="150000"/>
              </a:lnSpc>
              <a:spcBef>
                <a:spcPts val="0"/>
              </a:spcBef>
              <a:buFontTx/>
              <a:buNone/>
              <a:defRPr sz="2000" b="1"/>
            </a:lvl2pPr>
            <a:lvl3pPr marL="0" indent="0" algn="just">
              <a:lnSpc>
                <a:spcPct val="150000"/>
              </a:lnSpc>
              <a:spcBef>
                <a:spcPts val="0"/>
              </a:spcBef>
              <a:buFontTx/>
              <a:buNone/>
              <a:defRPr sz="2000" b="1"/>
            </a:lvl3pPr>
            <a:lvl4pPr marL="0" indent="0" algn="just">
              <a:lnSpc>
                <a:spcPct val="150000"/>
              </a:lnSpc>
              <a:spcBef>
                <a:spcPts val="0"/>
              </a:spcBef>
              <a:buFontTx/>
              <a:buNone/>
              <a:defRPr sz="2000" b="1"/>
            </a:lvl4pPr>
            <a:lvl5pPr marL="0" indent="0" algn="just">
              <a:lnSpc>
                <a:spcPct val="150000"/>
              </a:lnSpc>
              <a:spcBef>
                <a:spcPts val="0"/>
              </a:spcBef>
              <a:buFontTx/>
              <a:buNone/>
              <a:defRPr sz="2000" b="1"/>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112790800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ll - Maitres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rgbClr val="00B050"/>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rgbClr val="339966"/>
                </a:solidFill>
              </a:rPr>
              <a:t>Collectif</a:t>
            </a:r>
            <a:endParaRPr lang="fr-FR" dirty="0">
              <a:solidFill>
                <a:srgbClr val="339966"/>
              </a:solidFill>
            </a:endParaRPr>
          </a:p>
        </p:txBody>
      </p:sp>
      <p:sp>
        <p:nvSpPr>
          <p:cNvPr id="4" name="Rogner un rectangle avec un coin du même côté 3"/>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chemeClr val="accent3">
                  <a:lumMod val="75000"/>
                </a:schemeClr>
              </a:solidFill>
            </a:endParaRPr>
          </a:p>
        </p:txBody>
      </p:sp>
      <p:sp>
        <p:nvSpPr>
          <p:cNvPr id="6" name="Espace réservé du texte 5"/>
          <p:cNvSpPr>
            <a:spLocks noGrp="1"/>
          </p:cNvSpPr>
          <p:nvPr>
            <p:ph type="body" sz="quarter" idx="10"/>
          </p:nvPr>
        </p:nvSpPr>
        <p:spPr>
          <a:xfrm>
            <a:off x="125413" y="584199"/>
            <a:ext cx="9645960" cy="6157913"/>
          </a:xfrm>
          <a:prstGeom prst="rect">
            <a:avLst/>
          </a:prstGeom>
          <a:ln w="25400">
            <a:solidFill>
              <a:srgbClr val="00B050"/>
            </a:solidFill>
          </a:ln>
        </p:spPr>
        <p:txBody>
          <a:bodyPr/>
          <a:lstStyle>
            <a:lvl1pPr marL="0" indent="0" algn="just" defTabSz="914400" rtl="0" eaLnBrk="1" latinLnBrk="0" hangingPunct="1">
              <a:lnSpc>
                <a:spcPct val="100000"/>
              </a:lnSpc>
              <a:spcBef>
                <a:spcPts val="0"/>
              </a:spcBef>
              <a:buFontTx/>
              <a:buNone/>
              <a:defRPr lang="fr-FR" sz="1800" b="0" kern="1200" dirty="0" smtClean="0">
                <a:solidFill>
                  <a:schemeClr val="tx1"/>
                </a:solidFill>
                <a:latin typeface="+mn-lt"/>
                <a:ea typeface="+mn-ea"/>
                <a:cs typeface="+mn-cs"/>
              </a:defRPr>
            </a:lvl1pPr>
            <a:lvl2pPr marL="0" indent="0" algn="just" defTabSz="914400" rtl="0" eaLnBrk="1" latinLnBrk="0" hangingPunct="1">
              <a:lnSpc>
                <a:spcPct val="100000"/>
              </a:lnSpc>
              <a:spcBef>
                <a:spcPts val="0"/>
              </a:spcBef>
              <a:buFontTx/>
              <a:buNone/>
              <a:defRPr lang="fr-FR" sz="1800" b="0" kern="1200" dirty="0" smtClean="0">
                <a:solidFill>
                  <a:srgbClr val="3333FF"/>
                </a:solidFill>
                <a:latin typeface="Sassoon Infant Std" pitchFamily="34" charset="0"/>
                <a:ea typeface="+mn-ea"/>
                <a:cs typeface="+mn-cs"/>
              </a:defRPr>
            </a:lvl2pPr>
            <a:lvl3pPr marL="0" indent="0" algn="just" defTabSz="914400" rtl="0" eaLnBrk="1" latinLnBrk="0" hangingPunct="1">
              <a:lnSpc>
                <a:spcPct val="200000"/>
              </a:lnSpc>
              <a:spcBef>
                <a:spcPts val="0"/>
              </a:spcBef>
              <a:buFontTx/>
              <a:buNone/>
              <a:defRPr lang="fr-FR" sz="3600" b="0" kern="1200" dirty="0" smtClean="0">
                <a:solidFill>
                  <a:schemeClr val="tx1"/>
                </a:solidFill>
                <a:latin typeface="Ecriture A" pitchFamily="50" charset="0"/>
                <a:ea typeface="+mn-ea"/>
                <a:cs typeface="+mn-cs"/>
              </a:defRPr>
            </a:lvl3pPr>
            <a:lvl4pPr marL="0" indent="0" algn="just" defTabSz="914400" rtl="0" eaLnBrk="1" latinLnBrk="0" hangingPunct="1">
              <a:lnSpc>
                <a:spcPct val="200000"/>
              </a:lnSpc>
              <a:spcBef>
                <a:spcPts val="0"/>
              </a:spcBef>
              <a:buFontTx/>
              <a:buNone/>
              <a:defRPr lang="fr-FR" sz="2600" b="0" kern="1200" dirty="0" smtClean="0">
                <a:solidFill>
                  <a:schemeClr val="tx1"/>
                </a:solidFill>
                <a:latin typeface="Cursive standard" pitchFamily="2" charset="0"/>
                <a:ea typeface="+mn-ea"/>
                <a:cs typeface="+mn-cs"/>
              </a:defRPr>
            </a:lvl4pPr>
            <a:lvl5pPr marL="0" indent="0" algn="just" defTabSz="914400" rtl="0" eaLnBrk="1" latinLnBrk="0" hangingPunct="1">
              <a:lnSpc>
                <a:spcPct val="100000"/>
              </a:lnSpc>
              <a:spcBef>
                <a:spcPts val="0"/>
              </a:spcBef>
              <a:buFontTx/>
              <a:buNone/>
              <a:defRPr lang="fr-FR" sz="2200" b="1" kern="1200" dirty="0">
                <a:solidFill>
                  <a:srgbClr val="00B050"/>
                </a:solidFill>
                <a:latin typeface="Gabriola" panose="04040605051002020D02" pitchFamily="82" charset="0"/>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8" name="Espace réservé du texte 7"/>
          <p:cNvSpPr>
            <a:spLocks noGrp="1"/>
          </p:cNvSpPr>
          <p:nvPr>
            <p:ph type="body" sz="quarter" idx="11"/>
          </p:nvPr>
        </p:nvSpPr>
        <p:spPr>
          <a:xfrm>
            <a:off x="7625615" y="132384"/>
            <a:ext cx="2026659" cy="360362"/>
          </a:xfrm>
          <a:prstGeom prst="rect">
            <a:avLst/>
          </a:prstGeom>
        </p:spPr>
        <p:txBody>
          <a:bodyPr/>
          <a:lstStyle>
            <a:lvl1pPr marL="285750" indent="-285750" algn="ctr" defTabSz="914400" rtl="0" eaLnBrk="1" latinLnBrk="0" hangingPunct="1">
              <a:buFontTx/>
              <a:buNone/>
              <a:defRPr lang="fr-FR" sz="1800" kern="1200" dirty="0" smtClean="0">
                <a:solidFill>
                  <a:srgbClr val="00B050"/>
                </a:solidFill>
                <a:latin typeface="+mn-lt"/>
                <a:ea typeface="+mn-ea"/>
                <a:cs typeface="+mn-cs"/>
              </a:defRPr>
            </a:lvl1pPr>
            <a:lvl2pPr marL="0" indent="0" algn="ctr" defTabSz="914400" rtl="0" eaLnBrk="1" latinLnBrk="0" hangingPunct="1">
              <a:buFontTx/>
              <a:buNone/>
              <a:defRPr lang="fr-FR" sz="1800" kern="1200" dirty="0" smtClean="0">
                <a:solidFill>
                  <a:srgbClr val="00B050"/>
                </a:solidFill>
                <a:latin typeface="+mn-lt"/>
                <a:ea typeface="+mn-ea"/>
                <a:cs typeface="+mn-cs"/>
              </a:defRPr>
            </a:lvl2pPr>
            <a:lvl3pPr marL="0" indent="0" algn="ctr" defTabSz="914400" rtl="0" eaLnBrk="1" latinLnBrk="0" hangingPunct="1">
              <a:buFontTx/>
              <a:buNone/>
              <a:defRPr lang="fr-FR" sz="1800" kern="1200" dirty="0" smtClean="0">
                <a:solidFill>
                  <a:srgbClr val="00B050"/>
                </a:solidFill>
                <a:latin typeface="+mn-lt"/>
                <a:ea typeface="+mn-ea"/>
                <a:cs typeface="+mn-cs"/>
              </a:defRPr>
            </a:lvl3pPr>
            <a:lvl4pPr marL="0" indent="0" algn="ctr" defTabSz="914400" rtl="0" eaLnBrk="1" latinLnBrk="0" hangingPunct="1">
              <a:buFontTx/>
              <a:buNone/>
              <a:defRPr lang="fr-FR" sz="1800" kern="1200" dirty="0" smtClean="0">
                <a:solidFill>
                  <a:srgbClr val="00B050"/>
                </a:solidFill>
                <a:latin typeface="+mn-lt"/>
                <a:ea typeface="+mn-ea"/>
                <a:cs typeface="+mn-cs"/>
              </a:defRPr>
            </a:lvl4pPr>
            <a:lvl5pPr marL="0" indent="0" algn="ctr" defTabSz="914400" rtl="0" eaLnBrk="1" latinLnBrk="0" hangingPunct="1">
              <a:buFontTx/>
              <a:buNone/>
              <a:defRPr lang="fr-FR" sz="1800" kern="1200" dirty="0">
                <a:solidFill>
                  <a:srgbClr val="00B050"/>
                </a:solidFill>
                <a:latin typeface="+mn-lt"/>
                <a:ea typeface="+mn-ea"/>
                <a:cs typeface="+mn-cs"/>
              </a:defRPr>
            </a:lvl5pPr>
          </a:lstStyle>
          <a:p>
            <a:pPr marL="0" lvl="0" indent="0" algn="ctr" defTabSz="914400" rtl="0" eaLnBrk="1" latinLnBrk="0" hangingPunct="1">
              <a:spcBef>
                <a:spcPct val="20000"/>
              </a:spcBef>
            </a:pPr>
            <a:r>
              <a:rPr lang="fr-FR" smtClean="0"/>
              <a:t>Modifiez les styles du texte du masque</a:t>
            </a:r>
          </a:p>
          <a:p>
            <a:pPr marL="0" lvl="1" indent="0" algn="ctr" defTabSz="914400" rtl="0" eaLnBrk="1" latinLnBrk="0" hangingPunct="1">
              <a:spcBef>
                <a:spcPct val="20000"/>
              </a:spcBef>
            </a:pPr>
            <a:r>
              <a:rPr lang="fr-FR" smtClean="0"/>
              <a:t>Deuxième niveau</a:t>
            </a:r>
          </a:p>
          <a:p>
            <a:pPr marL="0" lvl="2" indent="0" algn="ctr" defTabSz="914400" rtl="0" eaLnBrk="1" latinLnBrk="0" hangingPunct="1">
              <a:spcBef>
                <a:spcPct val="20000"/>
              </a:spcBef>
            </a:pPr>
            <a:r>
              <a:rPr lang="fr-FR" smtClean="0"/>
              <a:t>Troisième niveau</a:t>
            </a:r>
          </a:p>
          <a:p>
            <a:pPr marL="0" lvl="3" indent="0" algn="ctr" defTabSz="914400" rtl="0" eaLnBrk="1" latinLnBrk="0" hangingPunct="1">
              <a:spcBef>
                <a:spcPct val="20000"/>
              </a:spcBef>
            </a:pPr>
            <a:r>
              <a:rPr lang="fr-FR" smtClean="0"/>
              <a:t>Quatrième niveau</a:t>
            </a:r>
          </a:p>
          <a:p>
            <a:pPr marL="0" lvl="4" indent="0" algn="ctr" defTabSz="914400" rtl="0" eaLnBrk="1" latinLnBrk="0" hangingPunct="1">
              <a:spcBef>
                <a:spcPct val="20000"/>
              </a:spcBef>
            </a:pPr>
            <a:r>
              <a:rPr lang="fr-FR" smtClean="0"/>
              <a:t>Cinquième niveau</a:t>
            </a:r>
            <a:endParaRPr lang="fr-FR" dirty="0"/>
          </a:p>
        </p:txBody>
      </p:sp>
    </p:spTree>
    <p:extLst>
      <p:ext uri="{BB962C8B-B14F-4D97-AF65-F5344CB8AC3E}">
        <p14:creationId xmlns:p14="http://schemas.microsoft.com/office/powerpoint/2010/main" val="352263800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ll - Élève">
    <p:spTree>
      <p:nvGrpSpPr>
        <p:cNvPr id="1" name=""/>
        <p:cNvGrpSpPr/>
        <p:nvPr/>
      </p:nvGrpSpPr>
      <p:grpSpPr>
        <a:xfrm>
          <a:off x="0" y="0"/>
          <a:ext cx="0" cy="0"/>
          <a:chOff x="0" y="0"/>
          <a:chExt cx="0" cy="0"/>
        </a:xfrm>
      </p:grpSpPr>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chemeClr val="accent5">
                    <a:lumMod val="75000"/>
                  </a:schemeClr>
                </a:solidFill>
              </a:rPr>
              <a:t>Collectif</a:t>
            </a:r>
            <a:endParaRPr lang="fr-FR" dirty="0">
              <a:solidFill>
                <a:schemeClr val="accent5">
                  <a:lumMod val="75000"/>
                </a:schemeClr>
              </a:solidFill>
            </a:endParaRPr>
          </a:p>
        </p:txBody>
      </p:sp>
      <p:sp>
        <p:nvSpPr>
          <p:cNvPr id="6"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18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200000"/>
              </a:lnSpc>
              <a:spcBef>
                <a:spcPts val="0"/>
              </a:spcBef>
              <a:buFontTx/>
              <a:buNone/>
              <a:defRPr lang="fr-FR" sz="3600" dirty="0" smtClean="0">
                <a:latin typeface="Ecriture A" pitchFamily="50" charset="0"/>
              </a:defRPr>
            </a:lvl2pPr>
            <a:lvl3pPr marL="0" indent="0" algn="just" defTabSz="914400" rtl="0" eaLnBrk="1" latinLnBrk="0" hangingPunct="1">
              <a:lnSpc>
                <a:spcPct val="200000"/>
              </a:lnSpc>
              <a:spcBef>
                <a:spcPts val="0"/>
              </a:spcBef>
              <a:buFontTx/>
              <a:buNone/>
              <a:defRPr lang="fr-FR" sz="2600" dirty="0" smtClean="0">
                <a:latin typeface="Cursive standard" pitchFamily="2" charset="0"/>
              </a:defRPr>
            </a:lvl3pPr>
            <a:lvl4pPr marL="0" indent="0" algn="just" defTabSz="914400" rtl="0" eaLnBrk="1" latinLnBrk="0" hangingPunct="1">
              <a:lnSpc>
                <a:spcPct val="200000"/>
              </a:lnSpc>
              <a:spcBef>
                <a:spcPts val="0"/>
              </a:spcBef>
              <a:buFontTx/>
              <a:buNone/>
              <a:defRPr lang="fr-FR" dirty="0" smtClean="0"/>
            </a:lvl4pPr>
            <a:lvl5pPr marL="0" indent="0" algn="just" defTabSz="914400" rtl="0" eaLnBrk="1" latinLnBrk="0" hangingPunct="1">
              <a:lnSpc>
                <a:spcPct val="200000"/>
              </a:lnSpc>
              <a:spcBef>
                <a:spcPts val="0"/>
              </a:spcBef>
              <a:buFontTx/>
              <a:buNone/>
              <a:defRPr lang="fr-FR" b="1" dirty="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5" name="Espace réservé du texte 4"/>
          <p:cNvSpPr>
            <a:spLocks noGrp="1"/>
          </p:cNvSpPr>
          <p:nvPr>
            <p:ph type="body" sz="quarter" idx="11"/>
          </p:nvPr>
        </p:nvSpPr>
        <p:spPr>
          <a:xfrm>
            <a:off x="130993" y="1124744"/>
            <a:ext cx="9643246" cy="5617369"/>
          </a:xfrm>
          <a:prstGeom prst="rect">
            <a:avLst/>
          </a:prstGeom>
        </p:spPr>
        <p:txBody>
          <a:bodyPr/>
          <a:lstStyle>
            <a:lvl1pPr marL="0" indent="0" algn="just" defTabSz="914400" rtl="0" eaLnBrk="1" latinLnBrk="0" hangingPunct="1">
              <a:lnSpc>
                <a:spcPct val="100000"/>
              </a:lnSpc>
              <a:spcBef>
                <a:spcPts val="0"/>
              </a:spcBef>
              <a:buFontTx/>
              <a:buNone/>
              <a:defRPr lang="fr-FR" sz="3600" b="0" kern="1200" dirty="0" smtClean="0">
                <a:solidFill>
                  <a:schemeClr val="tx1"/>
                </a:solidFill>
                <a:latin typeface="Ecriture A" pitchFamily="50" charset="0"/>
                <a:ea typeface="+mn-ea"/>
                <a:cs typeface="+mn-cs"/>
              </a:defRPr>
            </a:lvl1pPr>
            <a:lvl2pPr marL="0" indent="0" algn="just" defTabSz="914400" rtl="0" eaLnBrk="1" latinLnBrk="0" hangingPunct="1">
              <a:lnSpc>
                <a:spcPct val="300000"/>
              </a:lnSpc>
              <a:spcBef>
                <a:spcPts val="0"/>
              </a:spcBef>
              <a:buFontTx/>
              <a:buNone/>
              <a:defRPr lang="fr-FR" sz="2600" b="0" kern="1200" dirty="0" smtClean="0">
                <a:solidFill>
                  <a:schemeClr val="tx1"/>
                </a:solidFill>
                <a:latin typeface="Cursive standard" pitchFamily="2" charset="0"/>
                <a:ea typeface="+mn-ea"/>
                <a:cs typeface="+mn-cs"/>
              </a:defRPr>
            </a:lvl2pPr>
            <a:lvl3pPr marL="0" indent="0" algn="just" defTabSz="914400" rtl="0" eaLnBrk="1" latinLnBrk="0" hangingPunct="1">
              <a:lnSpc>
                <a:spcPct val="300000"/>
              </a:lnSpc>
              <a:spcBef>
                <a:spcPts val="0"/>
              </a:spcBef>
              <a:buFontTx/>
              <a:buNone/>
              <a:defRPr lang="fr-FR" sz="1800" u="sng" dirty="0" smtClean="0">
                <a:solidFill>
                  <a:srgbClr val="3333FF"/>
                </a:solidFill>
                <a:latin typeface="Sassoon Infant Std" pitchFamily="34" charset="0"/>
              </a:defRPr>
            </a:lvl3pPr>
            <a:lvl4pPr marL="0" indent="0" algn="just" defTabSz="914400" rtl="0" eaLnBrk="1" latinLnBrk="0" hangingPunct="1">
              <a:lnSpc>
                <a:spcPct val="300000"/>
              </a:lnSpc>
              <a:spcBef>
                <a:spcPts val="0"/>
              </a:spcBef>
              <a:buFontTx/>
              <a:buNone/>
              <a:defRPr lang="fr-FR" dirty="0" smtClean="0"/>
            </a:lvl4pPr>
            <a:lvl5pPr marL="0" indent="0" algn="just" defTabSz="914400" rtl="0" eaLnBrk="1" latinLnBrk="0" hangingPunct="1">
              <a:lnSpc>
                <a:spcPct val="300000"/>
              </a:lnSpc>
              <a:spcBef>
                <a:spcPts val="0"/>
              </a:spcBef>
              <a:buFontTx/>
              <a:buNone/>
              <a:defRPr lang="fr-FR" sz="2000" b="1" kern="1200" dirty="0" smtClean="0">
                <a:solidFill>
                  <a:schemeClr val="tx1"/>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7" name="Rogner un rectangle avec un coin du même côté 6"/>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9"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337231638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ignage Seyes">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3" y="98057"/>
            <a:ext cx="9901238" cy="6690360"/>
          </a:xfrm>
          <a:prstGeom prst="rect">
            <a:avLst/>
          </a:prstGeom>
        </p:spPr>
      </p:pic>
    </p:spTree>
    <p:extLst>
      <p:ext uri="{BB962C8B-B14F-4D97-AF65-F5344CB8AC3E}">
        <p14:creationId xmlns:p14="http://schemas.microsoft.com/office/powerpoint/2010/main" val="326703808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dividuel">
    <p:spTree>
      <p:nvGrpSpPr>
        <p:cNvPr id="1" name=""/>
        <p:cNvGrpSpPr/>
        <p:nvPr/>
      </p:nvGrpSpPr>
      <p:grpSpPr>
        <a:xfrm>
          <a:off x="0" y="0"/>
          <a:ext cx="0" cy="0"/>
          <a:chOff x="0" y="0"/>
          <a:chExt cx="0" cy="0"/>
        </a:xfrm>
      </p:grpSpPr>
      <p:sp>
        <p:nvSpPr>
          <p:cNvPr id="3" name="Arrondir un rectangle avec un coin diagonal 2"/>
          <p:cNvSpPr/>
          <p:nvPr userDrawn="1"/>
        </p:nvSpPr>
        <p:spPr>
          <a:xfrm>
            <a:off x="129101" y="129600"/>
            <a:ext cx="1949063" cy="360000"/>
          </a:xfrm>
          <a:prstGeom prst="round2DiagRect">
            <a:avLst>
              <a:gd name="adj1" fmla="val 27250"/>
              <a:gd name="adj2" fmla="val 0"/>
            </a:avLst>
          </a:prstGeom>
          <a:solidFill>
            <a:schemeClr val="bg1"/>
          </a:solidFill>
          <a:ln w="25400">
            <a:solidFill>
              <a:srgbClr val="9F5FCF"/>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rgbClr val="9F5FCF"/>
                </a:solidFill>
              </a:rPr>
              <a:t>Individuel</a:t>
            </a:r>
            <a:endParaRPr lang="fr-FR" dirty="0">
              <a:solidFill>
                <a:srgbClr val="9F5FCF"/>
              </a:solidFill>
            </a:endParaRPr>
          </a:p>
        </p:txBody>
      </p:sp>
      <p:sp>
        <p:nvSpPr>
          <p:cNvPr id="4" name="Rogner un rectangle avec un coin du même côté 3"/>
          <p:cNvSpPr/>
          <p:nvPr userDrawn="1"/>
        </p:nvSpPr>
        <p:spPr>
          <a:xfrm rot="5400000">
            <a:off x="8518964" y="-759600"/>
            <a:ext cx="360000" cy="2143969"/>
          </a:xfrm>
          <a:prstGeom prst="snip2SameRect">
            <a:avLst>
              <a:gd name="adj1" fmla="val 27956"/>
              <a:gd name="adj2" fmla="val 0"/>
            </a:avLst>
          </a:prstGeom>
          <a:solidFill>
            <a:schemeClr val="bg1"/>
          </a:solidFill>
          <a:ln w="38100" cmpd="thickThin">
            <a:solidFill>
              <a:srgbClr val="9F5FC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solidFill>
                  <a:srgbClr val="9F5FCF"/>
                </a:solidFill>
              </a:rPr>
              <a:t>Exercices</a:t>
            </a:r>
            <a:endParaRPr lang="fr-FR" dirty="0">
              <a:solidFill>
                <a:srgbClr val="9F5FCF"/>
              </a:solidFill>
            </a:endParaRPr>
          </a:p>
        </p:txBody>
      </p:sp>
      <p:sp>
        <p:nvSpPr>
          <p:cNvPr id="10" name="Espace réservé du texte 5"/>
          <p:cNvSpPr>
            <a:spLocks noGrp="1"/>
          </p:cNvSpPr>
          <p:nvPr>
            <p:ph type="body" sz="quarter" idx="10"/>
          </p:nvPr>
        </p:nvSpPr>
        <p:spPr>
          <a:xfrm>
            <a:off x="125414" y="584199"/>
            <a:ext cx="9648824" cy="6157913"/>
          </a:xfrm>
          <a:prstGeom prst="rect">
            <a:avLst/>
          </a:prstGeom>
          <a:ln w="25400">
            <a:solidFill>
              <a:srgbClr val="9F5FCF"/>
            </a:solidFill>
          </a:ln>
        </p:spPr>
        <p:txBody>
          <a:bodyPr/>
          <a:lstStyle>
            <a:lvl1pPr marL="360000" indent="0" algn="just" defTabSz="914400" rtl="0" eaLnBrk="1" latinLnBrk="0" hangingPunct="1">
              <a:lnSpc>
                <a:spcPct val="100000"/>
              </a:lnSpc>
              <a:spcBef>
                <a:spcPts val="0"/>
              </a:spcBef>
              <a:buFontTx/>
              <a:buNone/>
              <a:defRPr lang="fr-FR" sz="1800" b="0" u="sng" kern="1200" dirty="0" smtClean="0">
                <a:solidFill>
                  <a:srgbClr val="3333FF"/>
                </a:solidFill>
                <a:latin typeface="Sassoon Infant Std" pitchFamily="34" charset="0"/>
                <a:ea typeface="+mn-ea"/>
                <a:cs typeface="+mn-cs"/>
              </a:defRPr>
            </a:lvl1pPr>
            <a:lvl2pPr marL="360000" indent="0" algn="just" defTabSz="914400" rtl="0" eaLnBrk="1" latinLnBrk="0" hangingPunct="1">
              <a:lnSpc>
                <a:spcPct val="200000"/>
              </a:lnSpc>
              <a:spcBef>
                <a:spcPts val="0"/>
              </a:spcBef>
              <a:buFontTx/>
              <a:buNone/>
              <a:defRPr lang="fr-FR" sz="3600" b="0" kern="1200" dirty="0" smtClean="0">
                <a:solidFill>
                  <a:schemeClr val="tx1"/>
                </a:solidFill>
                <a:latin typeface="Ecriture A" pitchFamily="50" charset="0"/>
                <a:ea typeface="+mn-ea"/>
                <a:cs typeface="+mn-cs"/>
              </a:defRPr>
            </a:lvl2pPr>
            <a:lvl3pPr marL="360000" indent="0" algn="just" defTabSz="914400" rtl="0" eaLnBrk="1" latinLnBrk="0" hangingPunct="1">
              <a:lnSpc>
                <a:spcPct val="200000"/>
              </a:lnSpc>
              <a:spcBef>
                <a:spcPts val="0"/>
              </a:spcBef>
              <a:buFontTx/>
              <a:buNone/>
              <a:defRPr lang="fr-FR" sz="2600" b="0" kern="1200" dirty="0" smtClean="0">
                <a:solidFill>
                  <a:schemeClr val="tx1"/>
                </a:solidFill>
                <a:latin typeface="Cursive standard" pitchFamily="2" charset="0"/>
                <a:ea typeface="+mn-ea"/>
                <a:cs typeface="+mn-cs"/>
              </a:defRPr>
            </a:lvl3pPr>
            <a:lvl4pPr marL="360000" indent="0" algn="just" defTabSz="914400" rtl="0" eaLnBrk="1" latinLnBrk="0" hangingPunct="1">
              <a:lnSpc>
                <a:spcPct val="200000"/>
              </a:lnSpc>
              <a:spcBef>
                <a:spcPts val="0"/>
              </a:spcBef>
              <a:buFontTx/>
              <a:buNone/>
              <a:defRPr lang="fr-FR" sz="2000" b="0" kern="1200" dirty="0" smtClean="0">
                <a:solidFill>
                  <a:schemeClr val="tx1"/>
                </a:solidFill>
                <a:latin typeface="+mn-lt"/>
                <a:ea typeface="+mn-ea"/>
                <a:cs typeface="+mn-cs"/>
              </a:defRPr>
            </a:lvl4pPr>
            <a:lvl5pPr marL="360000" indent="0" algn="just" defTabSz="914400" rtl="0" eaLnBrk="1" latinLnBrk="0" hangingPunct="1">
              <a:lnSpc>
                <a:spcPct val="100000"/>
              </a:lnSpc>
              <a:spcBef>
                <a:spcPts val="0"/>
              </a:spcBef>
              <a:buFontTx/>
              <a:buNone/>
              <a:defRPr lang="fr-FR" sz="2000" b="0" kern="1200" dirty="0">
                <a:solidFill>
                  <a:schemeClr val="tx1"/>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134174053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ynthè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chemeClr val="accent6">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chemeClr val="accent6">
                    <a:lumMod val="75000"/>
                  </a:schemeClr>
                </a:solidFill>
              </a:rPr>
              <a:t>Page</a:t>
            </a:r>
            <a:r>
              <a:rPr lang="fr-FR" baseline="0" dirty="0" smtClean="0">
                <a:solidFill>
                  <a:schemeClr val="accent6">
                    <a:lumMod val="75000"/>
                  </a:schemeClr>
                </a:solidFill>
              </a:rPr>
              <a:t> de garde</a:t>
            </a:r>
            <a:endParaRPr lang="fr-FR" dirty="0">
              <a:solidFill>
                <a:schemeClr val="accent6">
                  <a:lumMod val="75000"/>
                </a:schemeClr>
              </a:solidFill>
            </a:endParaRPr>
          </a:p>
        </p:txBody>
      </p:sp>
      <p:sp>
        <p:nvSpPr>
          <p:cNvPr id="4" name="Rogner un rectangle avec un coin du même côté 3"/>
          <p:cNvSpPr/>
          <p:nvPr userDrawn="1"/>
        </p:nvSpPr>
        <p:spPr>
          <a:xfrm rot="5400000">
            <a:off x="8517341" y="-758715"/>
            <a:ext cx="360000" cy="2143969"/>
          </a:xfrm>
          <a:prstGeom prst="snip2SameRect">
            <a:avLst>
              <a:gd name="adj1" fmla="val 27956"/>
              <a:gd name="adj2" fmla="val 0"/>
            </a:avLst>
          </a:prstGeom>
          <a:solidFill>
            <a:schemeClr val="bg1"/>
          </a:solidFill>
          <a:ln w="38100" cmpd="thickThi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solidFill>
                  <a:schemeClr val="accent6">
                    <a:lumMod val="75000"/>
                  </a:schemeClr>
                </a:solidFill>
              </a:rPr>
              <a:t>Synthèse</a:t>
            </a:r>
            <a:endParaRPr lang="fr-FR" dirty="0">
              <a:solidFill>
                <a:schemeClr val="accent6">
                  <a:lumMod val="75000"/>
                </a:schemeClr>
              </a:solidFill>
            </a:endParaRPr>
          </a:p>
        </p:txBody>
      </p:sp>
      <p:sp>
        <p:nvSpPr>
          <p:cNvPr id="2" name="Rectangle à coins arrondis 1"/>
          <p:cNvSpPr/>
          <p:nvPr userDrawn="1"/>
        </p:nvSpPr>
        <p:spPr>
          <a:xfrm>
            <a:off x="125414" y="2035410"/>
            <a:ext cx="9648824" cy="2628292"/>
          </a:xfrm>
          <a:prstGeom prst="roundRect">
            <a:avLst>
              <a:gd name="adj" fmla="val 6029"/>
            </a:avLst>
          </a:prstGeom>
          <a:ln w="25400"/>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p:sp>
        <p:nvSpPr>
          <p:cNvPr id="9" name="Titre 8"/>
          <p:cNvSpPr>
            <a:spLocks noGrp="1"/>
          </p:cNvSpPr>
          <p:nvPr>
            <p:ph type="title"/>
          </p:nvPr>
        </p:nvSpPr>
        <p:spPr>
          <a:xfrm>
            <a:off x="125414" y="2629476"/>
            <a:ext cx="9643912" cy="720080"/>
          </a:xfrm>
          <a:prstGeom prst="rect">
            <a:avLst/>
          </a:prstGeom>
        </p:spPr>
        <p:txBody>
          <a:bodyPr anchor="ctr" anchorCtr="0"/>
          <a:lstStyle>
            <a:lvl1pPr>
              <a:defRPr>
                <a:solidFill>
                  <a:srgbClr val="3333FF"/>
                </a:solidFill>
                <a:latin typeface="Gabriola" panose="04040605051002020D02" pitchFamily="82" charset="0"/>
              </a:defRPr>
            </a:lvl1pPr>
          </a:lstStyle>
          <a:p>
            <a:r>
              <a:rPr lang="fr-FR" smtClean="0"/>
              <a:t>Modifiez le style du titre</a:t>
            </a:r>
            <a:endParaRPr lang="fr-FR" dirty="0"/>
          </a:p>
        </p:txBody>
      </p:sp>
      <p:sp>
        <p:nvSpPr>
          <p:cNvPr id="13" name="Espace réservé du texte 12"/>
          <p:cNvSpPr>
            <a:spLocks noGrp="1"/>
          </p:cNvSpPr>
          <p:nvPr>
            <p:ph type="body" sz="quarter" idx="10"/>
          </p:nvPr>
        </p:nvSpPr>
        <p:spPr>
          <a:xfrm>
            <a:off x="125414" y="3349556"/>
            <a:ext cx="9643911" cy="1314450"/>
          </a:xfrm>
          <a:prstGeom prst="rect">
            <a:avLst/>
          </a:prstGeom>
        </p:spPr>
        <p:txBody>
          <a:bodyPr/>
          <a:lstStyle>
            <a:lvl1pPr marL="0" indent="0" algn="ctr">
              <a:buFontTx/>
              <a:buNone/>
              <a:defRPr lang="fr-FR" sz="2000" dirty="0" smtClean="0"/>
            </a:lvl1pPr>
            <a:lvl2pPr>
              <a:defRPr lang="fr-FR" dirty="0" smtClean="0"/>
            </a:lvl2pPr>
            <a:lvl3pPr>
              <a:defRPr lang="fr-FR" dirty="0" smtClean="0"/>
            </a:lvl3pPr>
            <a:lvl4pPr>
              <a:defRPr lang="fr-FR" dirty="0" smtClean="0"/>
            </a:lvl4pPr>
            <a:lvl5pPr>
              <a:defRPr lang="fr-FR" dirty="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423451946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5432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2119094"/>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61" r:id="rId3"/>
    <p:sldLayoutId id="2147483662" r:id="rId4"/>
    <p:sldLayoutId id="2147483664" r:id="rId5"/>
    <p:sldLayoutId id="2147483670" r:id="rId6"/>
    <p:sldLayoutId id="2147483668" r:id="rId7"/>
    <p:sldLayoutId id="2147483669" r:id="rId8"/>
    <p:sldLayoutId id="2147483671" r:id="rId9"/>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Entourer tous les déterminants du texte.</a:t>
            </a:r>
          </a:p>
          <a:p>
            <a:r>
              <a:rPr lang="fr-FR" dirty="0"/>
              <a:t>En bleu pour la plupart. En vert pour ceux qui indiquent « que cela appartient à quelqu’un ».</a:t>
            </a:r>
            <a:endParaRPr lang="fr-FR" dirty="0"/>
          </a:p>
        </p:txBody>
      </p:sp>
      <p:sp>
        <p:nvSpPr>
          <p:cNvPr id="3" name="Espace réservé du texte 2"/>
          <p:cNvSpPr>
            <a:spLocks noGrp="1"/>
          </p:cNvSpPr>
          <p:nvPr>
            <p:ph type="body" sz="quarter" idx="11"/>
          </p:nvPr>
        </p:nvSpPr>
        <p:spPr/>
        <p:txBody>
          <a:bodyPr/>
          <a:lstStyle/>
          <a:p>
            <a:pPr lvl="3">
              <a:lnSpc>
                <a:spcPct val="114000"/>
              </a:lnSpc>
            </a:pPr>
            <a:r>
              <a:rPr lang="fr-FR" dirty="0" smtClean="0"/>
              <a:t>Trois  tourbillons  </a:t>
            </a:r>
            <a:r>
              <a:rPr lang="fr-FR" dirty="0"/>
              <a:t>de  légère  fumée  s'enroulèrent  autour  de  lui  et  le  beau  jeune  homme  devint  un  vieillard  très,  très  âgé.</a:t>
            </a:r>
          </a:p>
          <a:p>
            <a:pPr lvl="3">
              <a:lnSpc>
                <a:spcPct val="114000"/>
              </a:lnSpc>
            </a:pPr>
            <a:r>
              <a:rPr lang="fr-FR" dirty="0"/>
              <a:t>Il  ouvrit  la  deuxième  </a:t>
            </a:r>
            <a:r>
              <a:rPr lang="fr-FR" dirty="0" smtClean="0"/>
              <a:t>boite</a:t>
            </a:r>
            <a:r>
              <a:rPr lang="fr-FR" dirty="0"/>
              <a:t>.  À  l'intérieur,  se  trouvait  un  miroir.  Il  se  regarda  et  découvrit  que  ses  cheveux  avaient  blanchi,  que  son  visage  s'était  ridé.</a:t>
            </a:r>
          </a:p>
          <a:p>
            <a:pPr lvl="3">
              <a:lnSpc>
                <a:spcPct val="114000"/>
              </a:lnSpc>
            </a:pPr>
            <a:r>
              <a:rPr lang="fr-FR" dirty="0"/>
              <a:t>Il  ouvrit  la  troisième  </a:t>
            </a:r>
            <a:r>
              <a:rPr lang="fr-FR" dirty="0" smtClean="0"/>
              <a:t>boite  </a:t>
            </a:r>
            <a:r>
              <a:rPr lang="fr-FR" dirty="0"/>
              <a:t>et  une  plume  de  grue  s'en  échappa.  Elle  vint  frôler  sa  joue  et  se  posa  sur  sa  tête.</a:t>
            </a:r>
          </a:p>
          <a:p>
            <a:pPr lvl="3">
              <a:lnSpc>
                <a:spcPct val="114000"/>
              </a:lnSpc>
            </a:pPr>
            <a:r>
              <a:rPr lang="fr-FR" dirty="0"/>
              <a:t>Et  le  vieil  homme  se  métamorphosa  en  une  belle  et  élégante  grue.</a:t>
            </a:r>
          </a:p>
          <a:p>
            <a:pPr lvl="3">
              <a:lnSpc>
                <a:spcPct val="114000"/>
              </a:lnSpc>
            </a:pPr>
            <a:r>
              <a:rPr lang="fr-FR" dirty="0"/>
              <a:t>Elle  prit  son  envol  et  regarda  la  mer  du  haut  du  ciel.  La  grue  se  retourna  une  dernière  fois  vers  ce  qui  avait  été  son  village  et  vit  que  les  boites  en  laque  déversaient  du  sable  sur  la  plage,  des  torrents  de  sable  qui  engloutissaient  tout.  Toujours  plus  et  toujours  plus  loin  jusqu'à  ce  que  la  rivière  et  les  pierres  elles-mêmes  s'effacent  du  paysage.</a:t>
            </a:r>
          </a:p>
          <a:p>
            <a:pPr lvl="3">
              <a:lnSpc>
                <a:spcPct val="114000"/>
              </a:lnSpc>
            </a:pPr>
            <a:r>
              <a:rPr lang="fr-FR" dirty="0"/>
              <a:t>S'éloignant  du  rivage,  la  grue  aperçut,  nageant  sur  les  vagues,  une  tortue.  Celle-ci  leva  la  tête  et  découvrit  à  son  tour  l'oiseau  merveilleux.  Alors,  la  princesse  comprit  que  son  mari,  </a:t>
            </a:r>
            <a:r>
              <a:rPr lang="fr-FR" dirty="0" err="1"/>
              <a:t>Urashima</a:t>
            </a:r>
            <a:r>
              <a:rPr lang="fr-FR" dirty="0"/>
              <a:t>  Taro,  ne  reviendrait  jamais  au  Royaume  sous  la  Mer.  La  jeunesse  éternelle,  secret  du  royaume  de  </a:t>
            </a:r>
            <a:r>
              <a:rPr lang="fr-FR" dirty="0" err="1"/>
              <a:t>Ryn</a:t>
            </a:r>
            <a:r>
              <a:rPr lang="fr-FR" dirty="0"/>
              <a:t>  Jin,  s’était  échappée  des  boites.</a:t>
            </a:r>
            <a:endParaRPr lang="fr-FR" dirty="0"/>
          </a:p>
        </p:txBody>
      </p:sp>
      <p:sp>
        <p:nvSpPr>
          <p:cNvPr id="4" name="Espace réservé du texte 3"/>
          <p:cNvSpPr>
            <a:spLocks noGrp="1"/>
          </p:cNvSpPr>
          <p:nvPr>
            <p:ph type="body" sz="quarter" idx="12"/>
          </p:nvPr>
        </p:nvSpPr>
        <p:spPr/>
        <p:txBody>
          <a:bodyPr/>
          <a:lstStyle/>
          <a:p>
            <a:r>
              <a:rPr lang="fr-FR" dirty="0" smtClean="0"/>
              <a:t>Le nom commun</a:t>
            </a:r>
            <a:endParaRPr lang="fr-FR" dirty="0"/>
          </a:p>
        </p:txBody>
      </p:sp>
    </p:spTree>
    <p:extLst>
      <p:ext uri="{BB962C8B-B14F-4D97-AF65-F5344CB8AC3E}">
        <p14:creationId xmlns:p14="http://schemas.microsoft.com/office/powerpoint/2010/main" val="2052262998"/>
      </p:ext>
    </p:extLst>
  </p:cSld>
  <p:clrMapOvr>
    <a:masterClrMapping/>
  </p:clrMapOvr>
  <p:timing>
    <p:tnLst>
      <p:par>
        <p:cTn id="1" dur="indefinite" restart="never" nodeType="tmRoot"/>
      </p:par>
    </p:tnLst>
  </p:timing>
</p:sld>
</file>

<file path=ppt/theme/theme1.xml><?xml version="1.0" encoding="utf-8"?>
<a:theme xmlns:a="http://schemas.openxmlformats.org/drawingml/2006/main" name="Faire de la grammaire au CE1 - Prérempli">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Faire de la grammaire au CE1 - Prérempli</Template>
  <TotalTime>3</TotalTime>
  <Words>247</Words>
  <Application>Microsoft Office PowerPoint</Application>
  <PresentationFormat>Personnalisé</PresentationFormat>
  <Paragraphs>9</Paragraphs>
  <Slides>1</Slides>
  <Notes>0</Notes>
  <HiddenSlides>0</HiddenSlides>
  <MMClips>0</MMClips>
  <ScaleCrop>false</ScaleCrop>
  <HeadingPairs>
    <vt:vector size="4" baseType="variant">
      <vt:variant>
        <vt:lpstr>Thème</vt:lpstr>
      </vt:variant>
      <vt:variant>
        <vt:i4>1</vt:i4>
      </vt:variant>
      <vt:variant>
        <vt:lpstr>Titres des diapositives</vt:lpstr>
      </vt:variant>
      <vt:variant>
        <vt:i4>1</vt:i4>
      </vt:variant>
    </vt:vector>
  </HeadingPairs>
  <TitlesOfParts>
    <vt:vector size="2" baseType="lpstr">
      <vt:lpstr>Faire de la grammaire au CE1 - Prérempli</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Enge</dc:creator>
  <cp:lastModifiedBy>Enge</cp:lastModifiedBy>
  <cp:revision>1</cp:revision>
  <dcterms:created xsi:type="dcterms:W3CDTF">2015-05-18T16:38:22Z</dcterms:created>
  <dcterms:modified xsi:type="dcterms:W3CDTF">2015-05-18T16:42:16Z</dcterms:modified>
</cp:coreProperties>
</file>