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210" d="100"/>
          <a:sy n="210" d="100"/>
        </p:scale>
        <p:origin x="6012" y="27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C90E1D-003E-4EFF-A3BD-E8037E72FA89}" type="datetimeFigureOut">
              <a:rPr lang="fr-FR" smtClean="0"/>
              <a:pPr/>
              <a:t>19/01/2011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1F3B91-3C2C-487B-A6BE-2E27B42A8C1D}"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481F3B91-3C2C-487B-A6BE-2E27B42A8C1D}" type="slidenum">
              <a:rPr lang="fr-FR" smtClean="0"/>
              <a:pPr/>
              <a:t>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481F3B91-3C2C-487B-A6BE-2E27B42A8C1D}" type="slidenum">
              <a:rPr lang="fr-FR" smtClean="0"/>
              <a:pPr/>
              <a:t>2</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66523FCD-F715-48D1-A278-19084C8B867A}" type="datetimeFigureOut">
              <a:rPr lang="fr-FR" smtClean="0"/>
              <a:pPr/>
              <a:t>19/01/2011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FC251BD-A9EA-4A4E-B136-07B82969EE05}"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6523FCD-F715-48D1-A278-19084C8B867A}" type="datetimeFigureOut">
              <a:rPr lang="fr-FR" smtClean="0"/>
              <a:pPr/>
              <a:t>19/01/2011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FC251BD-A9EA-4A4E-B136-07B82969EE05}"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6523FCD-F715-48D1-A278-19084C8B867A}" type="datetimeFigureOut">
              <a:rPr lang="fr-FR" smtClean="0"/>
              <a:pPr/>
              <a:t>19/01/2011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FC251BD-A9EA-4A4E-B136-07B82969EE05}"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6523FCD-F715-48D1-A278-19084C8B867A}" type="datetimeFigureOut">
              <a:rPr lang="fr-FR" smtClean="0"/>
              <a:pPr/>
              <a:t>19/01/2011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FC251BD-A9EA-4A4E-B136-07B82969EE05}"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66523FCD-F715-48D1-A278-19084C8B867A}" type="datetimeFigureOut">
              <a:rPr lang="fr-FR" smtClean="0"/>
              <a:pPr/>
              <a:t>19/01/2011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FC251BD-A9EA-4A4E-B136-07B82969EE05}"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66523FCD-F715-48D1-A278-19084C8B867A}" type="datetimeFigureOut">
              <a:rPr lang="fr-FR" smtClean="0"/>
              <a:pPr/>
              <a:t>19/01/2011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FC251BD-A9EA-4A4E-B136-07B82969EE05}"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66523FCD-F715-48D1-A278-19084C8B867A}" type="datetimeFigureOut">
              <a:rPr lang="fr-FR" smtClean="0"/>
              <a:pPr/>
              <a:t>19/01/2011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FC251BD-A9EA-4A4E-B136-07B82969EE05}"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66523FCD-F715-48D1-A278-19084C8B867A}" type="datetimeFigureOut">
              <a:rPr lang="fr-FR" smtClean="0"/>
              <a:pPr/>
              <a:t>19/01/2011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FC251BD-A9EA-4A4E-B136-07B82969EE05}"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6523FCD-F715-48D1-A278-19084C8B867A}" type="datetimeFigureOut">
              <a:rPr lang="fr-FR" smtClean="0"/>
              <a:pPr/>
              <a:t>19/01/2011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FC251BD-A9EA-4A4E-B136-07B82969EE05}"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66523FCD-F715-48D1-A278-19084C8B867A}" type="datetimeFigureOut">
              <a:rPr lang="fr-FR" smtClean="0"/>
              <a:pPr/>
              <a:t>19/01/2011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FC251BD-A9EA-4A4E-B136-07B82969EE05}"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66523FCD-F715-48D1-A278-19084C8B867A}" type="datetimeFigureOut">
              <a:rPr lang="fr-FR" smtClean="0"/>
              <a:pPr/>
              <a:t>19/01/2011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FC251BD-A9EA-4A4E-B136-07B82969EE05}"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523FCD-F715-48D1-A278-19084C8B867A}" type="datetimeFigureOut">
              <a:rPr lang="fr-FR" smtClean="0"/>
              <a:pPr/>
              <a:t>19/01/2011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C251BD-A9EA-4A4E-B136-07B82969EE05}"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611560" y="116632"/>
            <a:ext cx="8280920" cy="6601807"/>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fr-FR" sz="2400" b="1" i="0" u="none" strike="noStrike" cap="none" normalizeH="0" baseline="0" smtClean="0">
                <a:ln>
                  <a:noFill/>
                </a:ln>
                <a:solidFill>
                  <a:srgbClr val="000000"/>
                </a:solidFill>
                <a:effectLst/>
                <a:latin typeface="CrayonL" pitchFamily="2" charset="0"/>
                <a:cs typeface="Arial" pitchFamily="34" charset="0"/>
              </a:rPr>
              <a:t>Il était une fois un gentil petit …………………………………….. (2)de Noël, qui s’appelait Asmodée. Ses …….…………………………(8)étaient vertes et piquantes. Son ………………...……… (7) marron était fixé dans une buche pour qu’il ne tombe pas. Les enfants le recouvraient de poudre blanche pour imiter la ……………………….………(4). </a:t>
            </a:r>
            <a:endParaRPr kumimoji="0" lang="fr-FR" sz="2400" b="1" i="0" u="none" strike="noStrike" cap="none" normalizeH="0" baseline="0" smtClean="0">
              <a:ln>
                <a:noFill/>
              </a:ln>
              <a:solidFill>
                <a:schemeClr val="tx1"/>
              </a:solidFill>
              <a:effectLst/>
              <a:latin typeface="CrayonL" pitchFamily="2"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fr-FR" sz="2400" b="1" i="0" u="none" strike="noStrike" cap="none" normalizeH="0" baseline="0" smtClean="0">
                <a:ln>
                  <a:noFill/>
                </a:ln>
                <a:solidFill>
                  <a:srgbClr val="000000"/>
                </a:solidFill>
                <a:effectLst/>
                <a:latin typeface="CrayonL" pitchFamily="2" charset="0"/>
                <a:cs typeface="Arial" pitchFamily="34" charset="0"/>
              </a:rPr>
              <a:t>Chaque année, le Père Noël lui rendait …………………………(9) le 24 décembre, et il déposait des …………………………………(1) tout autour de lui. Asmodée était le plus ……………………………… (5) de tous les sapins de Noël : jamais il n’avait volé le moindre ………………………..………(3) Au contraire, il surveillait très attentivement tous les paquets jusqu’au matin !</a:t>
            </a:r>
            <a:endParaRPr kumimoji="0" lang="fr-FR" sz="2400" b="1" i="0" u="none" strike="noStrike" cap="none" normalizeH="0" baseline="0" smtClean="0">
              <a:ln>
                <a:noFill/>
              </a:ln>
              <a:solidFill>
                <a:schemeClr val="tx1"/>
              </a:solidFill>
              <a:effectLst/>
              <a:latin typeface="CrayonL" pitchFamily="2"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Asmodée grille"/>
          <p:cNvPicPr>
            <a:picLocks noChangeAspect="1" noChangeArrowheads="1"/>
          </p:cNvPicPr>
          <p:nvPr/>
        </p:nvPicPr>
        <p:blipFill>
          <a:blip r:embed="rId3" cstate="print"/>
          <a:srcRect/>
          <a:stretch>
            <a:fillRect/>
          </a:stretch>
        </p:blipFill>
        <p:spPr bwMode="auto">
          <a:xfrm>
            <a:off x="827584" y="404664"/>
            <a:ext cx="7748581" cy="4608512"/>
          </a:xfrm>
          <a:prstGeom prst="rect">
            <a:avLst/>
          </a:prstGeom>
          <a:noFill/>
          <a:ln w="9525" algn="in">
            <a:noFill/>
            <a:miter lim="800000"/>
            <a:headEnd/>
            <a:tailEnd/>
          </a:ln>
          <a:effectLst/>
        </p:spPr>
      </p:pic>
      <p:sp>
        <p:nvSpPr>
          <p:cNvPr id="3" name="Rectangle 2"/>
          <p:cNvSpPr/>
          <p:nvPr/>
        </p:nvSpPr>
        <p:spPr>
          <a:xfrm>
            <a:off x="7452320" y="1988840"/>
            <a:ext cx="576064" cy="19442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p:cNvSpPr/>
          <p:nvPr/>
        </p:nvSpPr>
        <p:spPr>
          <a:xfrm>
            <a:off x="7380312" y="4509120"/>
            <a:ext cx="720080" cy="9361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119</Words>
  <Application>Microsoft Office PowerPoint</Application>
  <PresentationFormat>Affichage à l'écran (4:3)</PresentationFormat>
  <Paragraphs>4</Paragraphs>
  <Slides>2</Slides>
  <Notes>2</Notes>
  <HiddenSlides>0</HiddenSlides>
  <MMClips>0</MMClips>
  <ScaleCrop>false</ScaleCrop>
  <HeadingPairs>
    <vt:vector size="4" baseType="variant">
      <vt:variant>
        <vt:lpstr>Thème</vt:lpstr>
      </vt:variant>
      <vt:variant>
        <vt:i4>1</vt:i4>
      </vt:variant>
      <vt:variant>
        <vt:lpstr>Titres des diapositives</vt:lpstr>
      </vt:variant>
      <vt:variant>
        <vt:i4>2</vt:i4>
      </vt:variant>
    </vt:vector>
  </HeadingPairs>
  <TitlesOfParts>
    <vt:vector size="3" baseType="lpstr">
      <vt:lpstr>Thème Office</vt:lpstr>
      <vt:lpstr>Diapositive 1</vt:lpstr>
      <vt:lpstr>Diapositive 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Ange de Serra</dc:creator>
  <cp:lastModifiedBy>Ange de Serra</cp:lastModifiedBy>
  <cp:revision>3</cp:revision>
  <dcterms:created xsi:type="dcterms:W3CDTF">2011-01-04T08:42:17Z</dcterms:created>
  <dcterms:modified xsi:type="dcterms:W3CDTF">2011-01-19T14:45:55Z</dcterms:modified>
</cp:coreProperties>
</file>