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EEDCB-5568-4BE9-9CDE-8C07864308FA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FBCA9-ED91-4DE2-950D-074E50D94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3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BCA9-ED91-4DE2-950D-074E50D94BA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33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BCA9-ED91-4DE2-950D-074E50D94BA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95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19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22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22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63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7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46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55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56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5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645F-6B1B-4957-8A1F-A5185AAE79BC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C4DA-74D5-4007-8CA9-CCE77E3418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1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99663" y="476673"/>
            <a:ext cx="8120812" cy="4896545"/>
            <a:chOff x="108048674" y="107048525"/>
            <a:chExt cx="4266001" cy="2381780"/>
          </a:xfrm>
        </p:grpSpPr>
        <p:pic>
          <p:nvPicPr>
            <p:cNvPr id="1027" name="Picture 3" descr="Numériser0009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00275" y="107567447"/>
              <a:ext cx="914400" cy="1037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Numériser0009_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74675" y="107048525"/>
              <a:ext cx="2025396" cy="237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Numériser0009_3bi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00071" y="107096175"/>
              <a:ext cx="941832" cy="219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030" name="Picture 6" descr="Numériser0009_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48674" y="107286269"/>
              <a:ext cx="3351600" cy="2144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60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/>
              <a:t>a) A quelle date cet article de journal a-t-il été </a:t>
            </a:r>
            <a:r>
              <a:rPr lang="fr-FR" sz="2000"/>
              <a:t>publié </a:t>
            </a:r>
            <a:r>
              <a:rPr lang="fr-FR" sz="2000" smtClean="0"/>
              <a:t>?</a:t>
            </a:r>
          </a:p>
          <a:p>
            <a:endParaRPr lang="fr-FR" sz="2000" smtClean="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r>
              <a:rPr lang="fr-FR" sz="2000"/>
              <a:t>b) A quelle date les deux ballons sont-ils </a:t>
            </a:r>
            <a:r>
              <a:rPr lang="fr-FR" sz="2000"/>
              <a:t>partis </a:t>
            </a:r>
            <a:r>
              <a:rPr lang="fr-FR" sz="2000" smtClean="0"/>
              <a:t>?</a:t>
            </a:r>
          </a:p>
          <a:p>
            <a:endParaRPr lang="fr-FR" sz="2000"/>
          </a:p>
          <a:p>
            <a:endParaRPr lang="fr-FR" sz="2000" smtClean="0"/>
          </a:p>
          <a:p>
            <a:endParaRPr lang="fr-FR" sz="2000"/>
          </a:p>
          <a:p>
            <a:endParaRPr lang="fr-FR" sz="2000"/>
          </a:p>
          <a:p>
            <a:r>
              <a:rPr lang="fr-FR" sz="2000"/>
              <a:t>c) Où se trouve le Breitling Orbiter au moment où l’article est </a:t>
            </a:r>
            <a:r>
              <a:rPr lang="fr-FR" sz="2000"/>
              <a:t>publié </a:t>
            </a:r>
            <a:r>
              <a:rPr lang="fr-FR" sz="2000" smtClean="0"/>
              <a:t>?</a:t>
            </a:r>
          </a:p>
          <a:p>
            <a:endParaRPr lang="fr-FR" sz="2000"/>
          </a:p>
          <a:p>
            <a:endParaRPr lang="fr-FR" sz="2000" smtClean="0"/>
          </a:p>
          <a:p>
            <a:endParaRPr lang="fr-FR" sz="2000"/>
          </a:p>
          <a:p>
            <a:endParaRPr lang="fr-FR" sz="2000"/>
          </a:p>
          <a:p>
            <a:r>
              <a:rPr lang="fr-FR" sz="2000"/>
              <a:t>d) A quelle date environ les deux ballons devraient-ils atterrir en </a:t>
            </a:r>
            <a:r>
              <a:rPr lang="fr-FR" sz="2000"/>
              <a:t>Suisse </a:t>
            </a:r>
            <a:r>
              <a:rPr lang="fr-FR" sz="2000" smtClean="0"/>
              <a:t>?</a:t>
            </a:r>
          </a:p>
          <a:p>
            <a:endParaRPr lang="fr-FR" sz="2000"/>
          </a:p>
          <a:p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13574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Affichage à l'écran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www.cartabledunemaitresse.fr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1</cp:revision>
  <dcterms:created xsi:type="dcterms:W3CDTF">2011-10-20T11:54:17Z</dcterms:created>
  <dcterms:modified xsi:type="dcterms:W3CDTF">2011-10-20T11:58:31Z</dcterms:modified>
</cp:coreProperties>
</file>