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EEDCB-5568-4BE9-9CDE-8C07864308FA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FBCA9-ED91-4DE2-950D-074E50D94B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231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FBCA9-ED91-4DE2-950D-074E50D94BA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336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FBCA9-ED91-4DE2-950D-074E50D94BA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95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195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22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5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3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22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633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73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46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55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56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5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1645F-6B1B-4957-8A1F-A5185AAE79BC}" type="datetimeFigureOut">
              <a:rPr lang="fr-FR" smtClean="0"/>
              <a:t>20/10/2011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4C4DA-74D5-4007-8CA9-CCE77E341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157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99663" y="476673"/>
            <a:ext cx="8120812" cy="4896545"/>
            <a:chOff x="108048674" y="107048525"/>
            <a:chExt cx="4266001" cy="2381780"/>
          </a:xfrm>
        </p:grpSpPr>
        <p:pic>
          <p:nvPicPr>
            <p:cNvPr id="1027" name="Picture 3" descr="Numériser0009_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00275" y="107567447"/>
              <a:ext cx="914400" cy="10378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28" name="Picture 4" descr="Numériser0009_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174675" y="107048525"/>
              <a:ext cx="2025396" cy="237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29" name="Picture 5" descr="Numériser0009_3bi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200071" y="107096175"/>
              <a:ext cx="941832" cy="219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30" name="Picture 6" descr="Numériser0009_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48674" y="107286269"/>
              <a:ext cx="3351600" cy="21440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605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88640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/>
              <a:t>a) A quelle date cet article de journal a-t-il été </a:t>
            </a:r>
            <a:r>
              <a:rPr lang="fr-FR" sz="2000"/>
              <a:t>publié </a:t>
            </a:r>
            <a:r>
              <a:rPr lang="fr-FR" sz="2000" smtClean="0"/>
              <a:t>?</a:t>
            </a:r>
          </a:p>
          <a:p>
            <a:endParaRPr lang="fr-FR" sz="2000" smtClean="0"/>
          </a:p>
          <a:p>
            <a:endParaRPr lang="fr-FR" sz="2000"/>
          </a:p>
          <a:p>
            <a:endParaRPr lang="fr-FR" sz="2000"/>
          </a:p>
          <a:p>
            <a:endParaRPr lang="fr-FR" sz="2000"/>
          </a:p>
          <a:p>
            <a:r>
              <a:rPr lang="fr-FR" sz="2000"/>
              <a:t>b) A quelle date les deux ballons sont-ils </a:t>
            </a:r>
            <a:r>
              <a:rPr lang="fr-FR" sz="2000"/>
              <a:t>partis </a:t>
            </a:r>
            <a:r>
              <a:rPr lang="fr-FR" sz="2000" smtClean="0"/>
              <a:t>?</a:t>
            </a:r>
          </a:p>
          <a:p>
            <a:endParaRPr lang="fr-FR" sz="2000"/>
          </a:p>
          <a:p>
            <a:endParaRPr lang="fr-FR" sz="2000" smtClean="0"/>
          </a:p>
          <a:p>
            <a:endParaRPr lang="fr-FR" sz="2000"/>
          </a:p>
          <a:p>
            <a:endParaRPr lang="fr-FR" sz="2000"/>
          </a:p>
          <a:p>
            <a:r>
              <a:rPr lang="fr-FR" sz="2000"/>
              <a:t>c) Où se trouve le Breitling Orbiter au moment où l’article est </a:t>
            </a:r>
            <a:r>
              <a:rPr lang="fr-FR" sz="2000"/>
              <a:t>publié </a:t>
            </a:r>
            <a:r>
              <a:rPr lang="fr-FR" sz="2000" smtClean="0"/>
              <a:t>?</a:t>
            </a:r>
          </a:p>
          <a:p>
            <a:endParaRPr lang="fr-FR" sz="2000"/>
          </a:p>
          <a:p>
            <a:endParaRPr lang="fr-FR" sz="2000" smtClean="0"/>
          </a:p>
          <a:p>
            <a:endParaRPr lang="fr-FR" sz="2000"/>
          </a:p>
          <a:p>
            <a:endParaRPr lang="fr-FR" sz="2000"/>
          </a:p>
          <a:p>
            <a:r>
              <a:rPr lang="fr-FR" sz="2000"/>
              <a:t>d) A quelle date environ les deux ballons devraient-ils atterrir en </a:t>
            </a:r>
            <a:r>
              <a:rPr lang="fr-FR" sz="2000"/>
              <a:t>Suisse </a:t>
            </a:r>
            <a:r>
              <a:rPr lang="fr-FR" sz="2000" smtClean="0"/>
              <a:t>?</a:t>
            </a:r>
          </a:p>
          <a:p>
            <a:endParaRPr lang="fr-FR" sz="2000"/>
          </a:p>
          <a:p>
            <a:endParaRPr lang="fr-FR" sz="2000"/>
          </a:p>
        </p:txBody>
      </p:sp>
    </p:spTree>
    <p:extLst>
      <p:ext uri="{BB962C8B-B14F-4D97-AF65-F5344CB8AC3E}">
        <p14:creationId xmlns:p14="http://schemas.microsoft.com/office/powerpoint/2010/main" val="135748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Affichage à l'écran (4:3)</PresentationFormat>
  <Paragraphs>18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www.cartabledunemaitresse.fr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Enge</dc:creator>
  <cp:lastModifiedBy>Enge</cp:lastModifiedBy>
  <cp:revision>1</cp:revision>
  <dcterms:created xsi:type="dcterms:W3CDTF">2011-10-20T11:54:17Z</dcterms:created>
  <dcterms:modified xsi:type="dcterms:W3CDTF">2011-10-20T11:58:31Z</dcterms:modified>
</cp:coreProperties>
</file>