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80" d="100"/>
          <a:sy n="80" d="100"/>
        </p:scale>
        <p:origin x="-9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EAA08-E778-4202-AC90-FB1F36003984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E98F-E6AC-4BBF-AA72-66564CDDFF3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19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AE98F-E6AC-4BBF-AA72-66564CDDFF3A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F0FA6-7722-4AE9-B413-0108C476D779}" type="datetimeFigureOut">
              <a:rPr lang="fr-FR" smtClean="0"/>
              <a:pPr/>
              <a:t>16/12/2010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AA16-24A6-47C0-8816-FA2AA225AF8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personne demandée.</a:t>
            </a:r>
          </a:p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attention à tous les changements.</a:t>
            </a: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bois.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affaires.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sac.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tiroir.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gâteau.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pull.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pain.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papier.</a:t>
            </a:r>
          </a:p>
          <a:p>
            <a:endParaRPr lang="fr-FR" dirty="0"/>
          </a:p>
          <a:p>
            <a:r>
              <a:rPr lang="fr-FR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Même exercice.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exercice.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mur.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rapidement.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fruits.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problème.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équipe.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facilement.</a:t>
            </a: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violemment.</a:t>
            </a:r>
          </a:p>
          <a:p>
            <a:endParaRPr lang="fr-FR" dirty="0"/>
          </a:p>
          <a:p>
            <a:r>
              <a:rPr lang="fr-FR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</a:t>
            </a:r>
            <a:r>
              <a:rPr lang="fr-FR" sz="1600" u="sng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rouge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  <a:endParaRPr lang="fr-FR" sz="1600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			 couper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</a:t>
            </a:r>
            <a:r>
              <a:rPr lang="fr-FR" sz="1900" smtClean="0">
                <a:solidFill>
                  <a:srgbClr val="0000FF"/>
                </a:solidFill>
              </a:rPr>
              <a:t>affaires</a:t>
            </a:r>
            <a:r>
              <a:rPr lang="fr-FR" sz="1900" smtClean="0">
                <a:solidFill>
                  <a:srgbClr val="0000FF"/>
                </a:solidFill>
              </a:rPr>
              <a:t>.		ranger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</a:t>
            </a:r>
            <a:r>
              <a:rPr lang="fr-FR" sz="1900" smtClean="0">
                <a:solidFill>
                  <a:srgbClr val="0000FF"/>
                </a:solidFill>
              </a:rPr>
              <a:t>sac</a:t>
            </a:r>
            <a:r>
              <a:rPr lang="fr-FR" sz="1900" smtClean="0">
                <a:solidFill>
                  <a:srgbClr val="0000FF"/>
                </a:solidFill>
              </a:rPr>
              <a:t>.			préparer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 Vous vid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le </a:t>
            </a:r>
            <a:r>
              <a:rPr lang="fr-FR" sz="1900" smtClean="0">
                <a:solidFill>
                  <a:srgbClr val="0000FF"/>
                </a:solidFill>
              </a:rPr>
              <a:t>tiroir</a:t>
            </a:r>
            <a:r>
              <a:rPr lang="fr-FR" sz="1900" smtClean="0">
                <a:solidFill>
                  <a:srgbClr val="0000FF"/>
                </a:solidFill>
              </a:rPr>
              <a:t>.		vider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Elles mang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un gâteau.		manger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essay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un nouveau pull.		essayer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ach</a:t>
            </a:r>
            <a:r>
              <a:rPr lang="fr-FR" sz="1900" u="sng" smtClean="0">
                <a:solidFill>
                  <a:srgbClr val="0000FF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t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du pain.		acheter 1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Ils découp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une guirlande de papier.	découper 1</a:t>
            </a:r>
            <a:endParaRPr lang="fr-FR" sz="19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Elle bât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u="sng" smtClean="0">
                <a:solidFill>
                  <a:srgbClr val="FF0000"/>
                </a:solidFill>
              </a:rPr>
              <a:t>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garn</a:t>
            </a:r>
            <a:r>
              <a:rPr lang="fr-FR" sz="1900" u="sng" smtClean="0">
                <a:solidFill>
                  <a:srgbClr val="FF0000"/>
                </a:solidFill>
              </a:rPr>
              <a:t>is</a:t>
            </a:r>
            <a:r>
              <a:rPr lang="fr-FR" sz="1900" smtClean="0">
                <a:solidFill>
                  <a:srgbClr val="0000FF"/>
                </a:solidFill>
              </a:rPr>
              <a:t> le panier de fruits.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garn</a:t>
            </a:r>
            <a:r>
              <a:rPr lang="fr-FR" sz="1900" u="sng" smtClean="0">
                <a:solidFill>
                  <a:srgbClr val="FF0000"/>
                </a:solidFill>
              </a:rPr>
              <a:t>is</a:t>
            </a:r>
            <a:r>
              <a:rPr lang="fr-FR" sz="1900" smtClean="0">
                <a:solidFill>
                  <a:srgbClr val="0000FF"/>
                </a:solidFill>
              </a:rPr>
              <a:t> le panier de fruits.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Ils réfléch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à ce problème.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garn</a:t>
            </a:r>
            <a:r>
              <a:rPr lang="fr-FR" sz="1900" u="sng" smtClean="0">
                <a:solidFill>
                  <a:srgbClr val="FF0000"/>
                </a:solidFill>
              </a:rPr>
              <a:t>is</a:t>
            </a:r>
            <a:r>
              <a:rPr lang="fr-FR" sz="1900" smtClean="0">
                <a:solidFill>
                  <a:srgbClr val="0000FF"/>
                </a:solidFill>
              </a:rPr>
              <a:t> le panier de fruits.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Ils réfléch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à ce problème.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réun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équipe.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garn</a:t>
            </a:r>
            <a:r>
              <a:rPr lang="fr-FR" sz="1900" u="sng" smtClean="0">
                <a:solidFill>
                  <a:srgbClr val="FF0000"/>
                </a:solidFill>
              </a:rPr>
              <a:t>is</a:t>
            </a:r>
            <a:r>
              <a:rPr lang="fr-FR" sz="1900" smtClean="0">
                <a:solidFill>
                  <a:srgbClr val="0000FF"/>
                </a:solidFill>
              </a:rPr>
              <a:t> le panier de fruits.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Ils réfléch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à ce problème.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réun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équipe.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roug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facilement.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endParaRPr lang="fr-FR" sz="19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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finis mon </a:t>
            </a:r>
            <a:r>
              <a:rPr lang="fr-FR" sz="1900" smtClean="0"/>
              <a:t>exercice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fin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exercice.		finir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</a:t>
            </a:r>
            <a:r>
              <a:rPr lang="fr-FR" sz="1900" dirty="0" smtClean="0"/>
              <a:t>) Je bâtis un </a:t>
            </a:r>
            <a:r>
              <a:rPr lang="fr-FR" sz="1900" smtClean="0"/>
              <a:t>mur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</a:t>
            </a:r>
            <a:r>
              <a:rPr lang="fr-FR" sz="1900" smtClean="0">
                <a:solidFill>
                  <a:srgbClr val="0000FF"/>
                </a:solidFill>
              </a:rPr>
              <a:t> Elle bât</a:t>
            </a:r>
            <a:r>
              <a:rPr lang="fr-FR" sz="1900" u="sng" smtClean="0">
                <a:solidFill>
                  <a:srgbClr val="FF0000"/>
                </a:solidFill>
              </a:rPr>
              <a:t>it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un </a:t>
            </a:r>
            <a:r>
              <a:rPr lang="fr-FR" sz="1900" smtClean="0">
                <a:solidFill>
                  <a:srgbClr val="0000FF"/>
                </a:solidFill>
              </a:rPr>
              <a:t>mur</a:t>
            </a:r>
            <a:r>
              <a:rPr lang="fr-FR" sz="1900" smtClean="0">
                <a:solidFill>
                  <a:srgbClr val="0000FF"/>
                </a:solidFill>
              </a:rPr>
              <a:t>.				bâtir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grandis </a:t>
            </a:r>
            <a:r>
              <a:rPr lang="fr-FR" sz="1900" smtClean="0"/>
              <a:t>rapidement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grand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 </a:t>
            </a:r>
            <a:r>
              <a:rPr lang="fr-FR" sz="1900" smtClean="0">
                <a:solidFill>
                  <a:srgbClr val="0000FF"/>
                </a:solidFill>
              </a:rPr>
              <a:t>rapidement</a:t>
            </a:r>
            <a:r>
              <a:rPr lang="fr-FR" sz="1900" smtClean="0">
                <a:solidFill>
                  <a:srgbClr val="0000FF"/>
                </a:solidFill>
              </a:rPr>
              <a:t>.		grandir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garnis le panier de </a:t>
            </a:r>
            <a:r>
              <a:rPr lang="fr-FR" sz="1900" smtClean="0"/>
              <a:t>fruits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garn</a:t>
            </a:r>
            <a:r>
              <a:rPr lang="fr-FR" sz="1900" u="sng" smtClean="0">
                <a:solidFill>
                  <a:srgbClr val="FF0000"/>
                </a:solidFill>
              </a:rPr>
              <a:t>is</a:t>
            </a:r>
            <a:r>
              <a:rPr lang="fr-FR" sz="1900" smtClean="0">
                <a:solidFill>
                  <a:srgbClr val="0000FF"/>
                </a:solidFill>
              </a:rPr>
              <a:t> le panier de </a:t>
            </a:r>
            <a:r>
              <a:rPr lang="fr-FR" sz="1900" smtClean="0">
                <a:solidFill>
                  <a:srgbClr val="0000FF"/>
                </a:solidFill>
              </a:rPr>
              <a:t>fruits</a:t>
            </a:r>
            <a:r>
              <a:rPr lang="fr-FR" sz="1900" smtClean="0">
                <a:solidFill>
                  <a:srgbClr val="0000FF"/>
                </a:solidFill>
              </a:rPr>
              <a:t>.			garnir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Je réfléchis à ce </a:t>
            </a:r>
            <a:r>
              <a:rPr lang="fr-FR" sz="1900" smtClean="0"/>
              <a:t>problème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Ils réfléch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à ce </a:t>
            </a:r>
            <a:r>
              <a:rPr lang="fr-FR" sz="1900" smtClean="0">
                <a:solidFill>
                  <a:srgbClr val="0000FF"/>
                </a:solidFill>
              </a:rPr>
              <a:t>problème</a:t>
            </a:r>
            <a:r>
              <a:rPr lang="fr-FR" sz="1900" smtClean="0">
                <a:solidFill>
                  <a:srgbClr val="0000FF"/>
                </a:solidFill>
              </a:rPr>
              <a:t>.		réfléchir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Il réunit son </a:t>
            </a:r>
            <a:r>
              <a:rPr lang="fr-FR" sz="1900" smtClean="0"/>
              <a:t>équipe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réun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notre </a:t>
            </a:r>
            <a:r>
              <a:rPr lang="fr-FR" sz="1900" smtClean="0">
                <a:solidFill>
                  <a:srgbClr val="0000FF"/>
                </a:solidFill>
              </a:rPr>
              <a:t>équipe</a:t>
            </a:r>
            <a:r>
              <a:rPr lang="fr-FR" sz="1900" smtClean="0">
                <a:solidFill>
                  <a:srgbClr val="0000FF"/>
                </a:solidFill>
              </a:rPr>
              <a:t>.		réunir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Elle rougit </a:t>
            </a:r>
            <a:r>
              <a:rPr lang="fr-FR" sz="1900" smtClean="0"/>
              <a:t>facilement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roug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facilement</a:t>
            </a:r>
            <a:r>
              <a:rPr lang="fr-FR" sz="1900" smtClean="0">
                <a:solidFill>
                  <a:srgbClr val="0000FF"/>
                </a:solidFill>
              </a:rPr>
              <a:t>.			rougir 2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Il réagit </a:t>
            </a:r>
            <a:r>
              <a:rPr lang="fr-FR" sz="1900" smtClean="0"/>
              <a:t>violemment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Elles réag</a:t>
            </a:r>
            <a:r>
              <a:rPr lang="fr-FR" sz="1900" u="sng" smtClean="0">
                <a:solidFill>
                  <a:srgbClr val="FF0000"/>
                </a:solidFill>
              </a:rPr>
              <a:t>i</a:t>
            </a:r>
            <a:r>
              <a:rPr lang="fr-FR" sz="1900" b="1" u="sng" smtClean="0">
                <a:solidFill>
                  <a:srgbClr val="FF0000"/>
                </a:solidFill>
              </a:rPr>
              <a:t>ss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</a:t>
            </a:r>
            <a:r>
              <a:rPr lang="fr-FR" sz="1900" smtClean="0">
                <a:solidFill>
                  <a:srgbClr val="0000FF"/>
                </a:solidFill>
              </a:rPr>
              <a:t>violemment</a:t>
            </a:r>
            <a:r>
              <a:rPr lang="fr-FR" sz="1900" smtClean="0">
                <a:solidFill>
                  <a:srgbClr val="0000FF"/>
                </a:solidFill>
              </a:rPr>
              <a:t>.		réagir 2</a:t>
            </a:r>
            <a:endParaRPr lang="fr-FR" sz="1900" dirty="0" smtClean="0">
              <a:solidFill>
                <a:srgbClr val="0000FF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	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sac.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sac.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 Vous vid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le tiroir.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sac.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 Vous vid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le tiroir.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Elles mang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un gâteau.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sac.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 Vous vid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le tiroir.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Elles mang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un gâteau.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essay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un nouveau pull.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0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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Transforme les phrases à la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personne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demandée.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Fais </a:t>
            </a:r>
            <a:r>
              <a:rPr lang="fr-FR" sz="16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attention à tous les 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changements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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Dans chaque verbe, entoure la terminaison en rouge.</a:t>
            </a:r>
          </a:p>
          <a:p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</a:t>
            </a:r>
            <a:r>
              <a:rPr lang="fr-FR" sz="160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la fin de chaque phrase, indique au crayon de papier l’infinitif du verbe et son groupe.</a:t>
            </a:r>
          </a:p>
          <a:p>
            <a:endParaRPr lang="fr-FR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900" dirty="0" smtClean="0"/>
              <a:t>(</a:t>
            </a:r>
            <a:r>
              <a:rPr lang="fr-FR" sz="1900" dirty="0" smtClean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Je coupe du </a:t>
            </a:r>
            <a:r>
              <a:rPr lang="fr-FR" sz="1900" smtClean="0"/>
              <a:t>bois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coup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du bois.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Je range mes </a:t>
            </a:r>
            <a:r>
              <a:rPr lang="fr-FR" sz="1900" smtClean="0"/>
              <a:t>affaires</a:t>
            </a:r>
            <a:r>
              <a:rPr lang="fr-FR" sz="1900" smtClean="0"/>
              <a:t>.</a:t>
            </a:r>
          </a:p>
          <a:p>
            <a:r>
              <a:rPr lang="fr-FR" sz="1900" smtClean="0"/>
              <a:t>	</a:t>
            </a:r>
            <a:r>
              <a:rPr lang="fr-FR" sz="1900" smtClean="0">
                <a:solidFill>
                  <a:srgbClr val="0000FF"/>
                </a:solidFill>
              </a:rPr>
              <a:t>Nous rang</a:t>
            </a:r>
            <a:r>
              <a:rPr lang="fr-FR" sz="1900" u="sng" smtClean="0">
                <a:solidFill>
                  <a:srgbClr val="FF0000"/>
                </a:solidFill>
              </a:rPr>
              <a:t>eons </a:t>
            </a:r>
            <a:r>
              <a:rPr lang="fr-FR" sz="1900" smtClean="0">
                <a:solidFill>
                  <a:srgbClr val="0000FF"/>
                </a:solidFill>
              </a:rPr>
              <a:t>nos affaires.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</a:t>
            </a:r>
            <a:r>
              <a:rPr lang="fr-FR" sz="1900" dirty="0" smtClean="0"/>
              <a:t>) Je prépare mon </a:t>
            </a:r>
            <a:r>
              <a:rPr lang="fr-FR" sz="1900" smtClean="0"/>
              <a:t>sac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Il prépar</a:t>
            </a:r>
            <a:r>
              <a:rPr lang="fr-FR" sz="1900" u="sng" smtClean="0">
                <a:solidFill>
                  <a:srgbClr val="FF0000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 son sac.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vous</a:t>
            </a:r>
            <a:r>
              <a:rPr lang="fr-FR" sz="1900" dirty="0" smtClean="0"/>
              <a:t>) Je vide le </a:t>
            </a:r>
            <a:r>
              <a:rPr lang="fr-FR" sz="1900" smtClean="0"/>
              <a:t>tiroir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Vous vid</a:t>
            </a:r>
            <a:r>
              <a:rPr lang="fr-FR" sz="1900" u="sng" smtClean="0">
                <a:solidFill>
                  <a:srgbClr val="FF0000"/>
                </a:solidFill>
              </a:rPr>
              <a:t>ez</a:t>
            </a:r>
            <a:r>
              <a:rPr lang="fr-FR" sz="1900" smtClean="0">
                <a:solidFill>
                  <a:srgbClr val="0000FF"/>
                </a:solidFill>
              </a:rPr>
              <a:t> le tiroir.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elles</a:t>
            </a:r>
            <a:r>
              <a:rPr lang="fr-FR" sz="1900" dirty="0" smtClean="0"/>
              <a:t>) Je mange un </a:t>
            </a:r>
            <a:r>
              <a:rPr lang="fr-FR" sz="1900" smtClean="0"/>
              <a:t>gâteau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Elles mang</a:t>
            </a:r>
            <a:r>
              <a:rPr lang="fr-FR" sz="1900" u="sng" smtClean="0">
                <a:solidFill>
                  <a:srgbClr val="FF0000"/>
                </a:solidFill>
              </a:rPr>
              <a:t>ent</a:t>
            </a:r>
            <a:r>
              <a:rPr lang="fr-FR" sz="1900" smtClean="0">
                <a:solidFill>
                  <a:srgbClr val="0000FF"/>
                </a:solidFill>
              </a:rPr>
              <a:t> un gâteau.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tu</a:t>
            </a:r>
            <a:r>
              <a:rPr lang="fr-FR" sz="1900" dirty="0" smtClean="0"/>
              <a:t>) Il essaye un nouveau </a:t>
            </a:r>
            <a:r>
              <a:rPr lang="fr-FR" sz="1900" smtClean="0"/>
              <a:t>pull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Tu essay</a:t>
            </a:r>
            <a:r>
              <a:rPr lang="fr-FR" sz="1900" u="sng" smtClean="0">
                <a:solidFill>
                  <a:srgbClr val="FF0000"/>
                </a:solidFill>
              </a:rPr>
              <a:t>es</a:t>
            </a:r>
            <a:r>
              <a:rPr lang="fr-FR" sz="1900" smtClean="0">
                <a:solidFill>
                  <a:srgbClr val="0000FF"/>
                </a:solidFill>
              </a:rPr>
              <a:t> un nouveau pull.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nous</a:t>
            </a:r>
            <a:r>
              <a:rPr lang="fr-FR" sz="1900" dirty="0" smtClean="0"/>
              <a:t>) Elle achète du </a:t>
            </a:r>
            <a:r>
              <a:rPr lang="fr-FR" sz="1900" smtClean="0"/>
              <a:t>pain</a:t>
            </a:r>
            <a:r>
              <a:rPr lang="fr-FR" sz="1900" smtClean="0"/>
              <a:t>.</a:t>
            </a:r>
          </a:p>
          <a:p>
            <a:r>
              <a:rPr lang="fr-FR" sz="1900" smtClean="0">
                <a:solidFill>
                  <a:srgbClr val="0000FF"/>
                </a:solidFill>
              </a:rPr>
              <a:t>	Nous ach</a:t>
            </a:r>
            <a:r>
              <a:rPr lang="fr-FR" sz="1900" u="sng" smtClean="0">
                <a:solidFill>
                  <a:srgbClr val="0000FF"/>
                </a:solidFill>
              </a:rPr>
              <a:t>e</a:t>
            </a:r>
            <a:r>
              <a:rPr lang="fr-FR" sz="1900" smtClean="0">
                <a:solidFill>
                  <a:srgbClr val="0000FF"/>
                </a:solidFill>
              </a:rPr>
              <a:t>t</a:t>
            </a:r>
            <a:r>
              <a:rPr lang="fr-FR" sz="1900" u="sng" smtClean="0">
                <a:solidFill>
                  <a:srgbClr val="FF0000"/>
                </a:solidFill>
              </a:rPr>
              <a:t>ons</a:t>
            </a:r>
            <a:r>
              <a:rPr lang="fr-FR" sz="1900" smtClean="0">
                <a:solidFill>
                  <a:srgbClr val="0000FF"/>
                </a:solidFill>
              </a:rPr>
              <a:t> du pain.</a:t>
            </a:r>
            <a:endParaRPr lang="fr-FR" sz="1900" dirty="0" smtClean="0">
              <a:solidFill>
                <a:srgbClr val="0000FF"/>
              </a:solidFill>
            </a:endParaRPr>
          </a:p>
          <a:p>
            <a:r>
              <a:rPr lang="fr-FR" sz="1900" dirty="0" smtClean="0"/>
              <a:t>(</a:t>
            </a:r>
            <a:r>
              <a:rPr lang="fr-FR" sz="1900" dirty="0">
                <a:solidFill>
                  <a:srgbClr val="00B050"/>
                </a:solidFill>
              </a:rPr>
              <a:t>ils</a:t>
            </a:r>
            <a:r>
              <a:rPr lang="fr-FR" sz="1900" dirty="0" smtClean="0"/>
              <a:t>) Elle découpe une guirlande de </a:t>
            </a:r>
            <a:r>
              <a:rPr lang="fr-FR" sz="1900" smtClean="0"/>
              <a:t>papier</a:t>
            </a:r>
            <a:r>
              <a:rPr lang="fr-FR" sz="1900" smtClean="0"/>
              <a:t>.</a:t>
            </a:r>
          </a:p>
          <a:p>
            <a:endParaRPr lang="fr-F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1306</Words>
  <Application>Microsoft Office PowerPoint</Application>
  <PresentationFormat>Affichage à l'écran (4:3)</PresentationFormat>
  <Paragraphs>387</Paragraphs>
  <Slides>19</Slides>
  <Notes>19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15</cp:revision>
  <dcterms:created xsi:type="dcterms:W3CDTF">2010-12-13T07:31:29Z</dcterms:created>
  <dcterms:modified xsi:type="dcterms:W3CDTF">2010-12-16T09:55:50Z</dcterms:modified>
</cp:coreProperties>
</file>