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055965-B698-40D8-84B1-C7EF8676A182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B5BC8-0D54-456D-9866-5D65987DB60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6047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BC8-0D54-456D-9866-5D65987DB603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BC8-0D54-456D-9866-5D65987DB603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BC8-0D54-456D-9866-5D65987DB603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B5BC8-0D54-456D-9866-5D65987DB603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AA8F7-C972-4D1F-B8A9-7CC4876A39CE}" type="datetimeFigureOut">
              <a:rPr lang="fr-FR" smtClean="0"/>
              <a:pPr/>
              <a:t>02/02/2012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60581-D7DE-410E-8E5D-4DAD0B5BA29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16632"/>
            <a:ext cx="835292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i="1" dirty="0" smtClean="0">
                <a:solidFill>
                  <a:srgbClr val="00B050"/>
                </a:solidFill>
              </a:rPr>
              <a:t>Conjuguer les verbes du premier et du deuxième groupe au présent de l’indicatif</a:t>
            </a:r>
          </a:p>
          <a:p>
            <a:endParaRPr lang="fr-FR" sz="1200" dirty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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Conjugue les verbes au présent.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Ma grand-mère (</a:t>
            </a:r>
            <a:r>
              <a:rPr lang="fr-FR" sz="1600" dirty="0" smtClean="0">
                <a:solidFill>
                  <a:srgbClr val="0000FF"/>
                </a:solidFill>
              </a:rPr>
              <a:t>tricoter</a:t>
            </a:r>
            <a:r>
              <a:rPr lang="fr-FR" sz="1600" dirty="0" smtClean="0"/>
              <a:t>) un pull.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Les jardiniers (</a:t>
            </a:r>
            <a:r>
              <a:rPr lang="fr-FR" sz="1600" dirty="0">
                <a:solidFill>
                  <a:srgbClr val="0000FF"/>
                </a:solidFill>
              </a:rPr>
              <a:t>ramasser</a:t>
            </a:r>
            <a:r>
              <a:rPr lang="fr-FR" sz="1600" dirty="0" smtClean="0"/>
              <a:t>) les feuilles mortes.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Tu (</a:t>
            </a:r>
            <a:r>
              <a:rPr lang="fr-FR" sz="1600" dirty="0">
                <a:solidFill>
                  <a:srgbClr val="0000FF"/>
                </a:solidFill>
              </a:rPr>
              <a:t>arriver</a:t>
            </a:r>
            <a:r>
              <a:rPr lang="fr-FR" sz="1600" dirty="0" smtClean="0"/>
              <a:t>) à la gare.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Vous (</a:t>
            </a:r>
            <a:r>
              <a:rPr lang="fr-FR" sz="1600" dirty="0">
                <a:solidFill>
                  <a:srgbClr val="0000FF"/>
                </a:solidFill>
              </a:rPr>
              <a:t>renoncer</a:t>
            </a:r>
            <a:r>
              <a:rPr lang="fr-FR" sz="1600" dirty="0" smtClean="0"/>
              <a:t>) à partir.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Nous (</a:t>
            </a:r>
            <a:r>
              <a:rPr lang="fr-FR" sz="1600" dirty="0">
                <a:solidFill>
                  <a:srgbClr val="0000FF"/>
                </a:solidFill>
              </a:rPr>
              <a:t>rouler</a:t>
            </a:r>
            <a:r>
              <a:rPr lang="fr-FR" sz="1600" dirty="0" smtClean="0"/>
              <a:t>) très vite.</a:t>
            </a:r>
          </a:p>
          <a:p>
            <a:endParaRPr lang="fr-FR" sz="1200" dirty="0" smtClean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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Conjugue les verbes au présent.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Nous (</a:t>
            </a:r>
            <a:r>
              <a:rPr lang="fr-FR" sz="1600" dirty="0">
                <a:solidFill>
                  <a:srgbClr val="0000FF"/>
                </a:solidFill>
              </a:rPr>
              <a:t>applaudir</a:t>
            </a:r>
            <a:r>
              <a:rPr lang="fr-FR" sz="1600" dirty="0"/>
              <a:t>) les clowns.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Ma petite sœur (</a:t>
            </a:r>
            <a:r>
              <a:rPr lang="fr-FR" sz="1600" dirty="0">
                <a:solidFill>
                  <a:srgbClr val="0000FF"/>
                </a:solidFill>
              </a:rPr>
              <a:t>désobéir</a:t>
            </a:r>
            <a:r>
              <a:rPr lang="fr-FR" sz="1600" dirty="0"/>
              <a:t>) souvent.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Vous (</a:t>
            </a:r>
            <a:r>
              <a:rPr lang="fr-FR" sz="1600" dirty="0">
                <a:solidFill>
                  <a:srgbClr val="0000FF"/>
                </a:solidFill>
              </a:rPr>
              <a:t>remplir</a:t>
            </a:r>
            <a:r>
              <a:rPr lang="fr-FR" sz="1600" dirty="0"/>
              <a:t>) votre panier de champignons.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Les ouvriers (</a:t>
            </a:r>
            <a:r>
              <a:rPr lang="fr-FR" sz="1600" dirty="0">
                <a:solidFill>
                  <a:srgbClr val="0000FF"/>
                </a:solidFill>
              </a:rPr>
              <a:t>démolir</a:t>
            </a:r>
            <a:r>
              <a:rPr lang="fr-FR" sz="1600" dirty="0"/>
              <a:t>) le mur de la maison.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Heureusement, tu (</a:t>
            </a:r>
            <a:r>
              <a:rPr lang="fr-FR" sz="1600" dirty="0">
                <a:solidFill>
                  <a:srgbClr val="0000FF"/>
                </a:solidFill>
              </a:rPr>
              <a:t>guérir</a:t>
            </a:r>
            <a:r>
              <a:rPr lang="fr-FR" sz="1600" dirty="0"/>
              <a:t>) rapidement.</a:t>
            </a:r>
          </a:p>
          <a:p>
            <a:endParaRPr lang="fr-FR" sz="1200" dirty="0"/>
          </a:p>
          <a:p>
            <a:r>
              <a:rPr lang="fr-FR" b="1" dirty="0">
                <a:solidFill>
                  <a:srgbClr val="FF0000"/>
                </a:solidFill>
                <a:sym typeface="Wingdings 2"/>
              </a:rPr>
              <a:t>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Conjugue les verbes au présent.</a:t>
            </a:r>
          </a:p>
          <a:p>
            <a:r>
              <a:rPr lang="fr-FR" sz="1600" dirty="0" smtClean="0"/>
              <a:t>Chaque fois que </a:t>
            </a:r>
            <a:r>
              <a:rPr lang="fr-FR" sz="1600" u="sng" dirty="0" smtClean="0"/>
              <a:t>nous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visiter</a:t>
            </a:r>
            <a:r>
              <a:rPr lang="fr-FR" sz="1600" dirty="0" smtClean="0"/>
              <a:t>) un pays étranger, </a:t>
            </a:r>
            <a:r>
              <a:rPr lang="fr-FR" sz="1600" u="sng" dirty="0"/>
              <a:t>je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réaliser</a:t>
            </a:r>
            <a:r>
              <a:rPr lang="fr-FR" sz="1600" dirty="0" smtClean="0"/>
              <a:t>) un carnet de voyage.</a:t>
            </a:r>
          </a:p>
          <a:p>
            <a:r>
              <a:rPr lang="fr-FR" sz="1600" dirty="0" smtClean="0"/>
              <a:t>« </a:t>
            </a:r>
            <a:r>
              <a:rPr lang="fr-FR" sz="1600" u="sng" dirty="0"/>
              <a:t>Tu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jouer</a:t>
            </a:r>
            <a:r>
              <a:rPr lang="fr-FR" sz="1600" dirty="0" smtClean="0"/>
              <a:t>) au petit reporter » me dit toujours ma mère. Quelques fois, </a:t>
            </a:r>
            <a:r>
              <a:rPr lang="fr-FR" sz="1600" u="sng" dirty="0"/>
              <a:t>ma sœur</a:t>
            </a:r>
            <a:r>
              <a:rPr lang="fr-FR" sz="1600" dirty="0" smtClean="0"/>
              <a:t> m’(</a:t>
            </a:r>
            <a:r>
              <a:rPr lang="fr-FR" sz="1600" dirty="0">
                <a:solidFill>
                  <a:srgbClr val="0000FF"/>
                </a:solidFill>
              </a:rPr>
              <a:t>aider</a:t>
            </a:r>
            <a:r>
              <a:rPr lang="fr-FR" sz="1600" dirty="0" smtClean="0"/>
              <a:t>) un peu. </a:t>
            </a:r>
            <a:r>
              <a:rPr lang="fr-FR" sz="1600" u="sng" dirty="0" smtClean="0"/>
              <a:t>Elle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choisir</a:t>
            </a:r>
            <a:r>
              <a:rPr lang="fr-FR" sz="1600" dirty="0" smtClean="0"/>
              <a:t>) de belles photographies. Puis, </a:t>
            </a:r>
            <a:r>
              <a:rPr lang="fr-FR" sz="1600" u="sng" dirty="0"/>
              <a:t>nous</a:t>
            </a:r>
            <a:r>
              <a:rPr lang="fr-FR" sz="1600" dirty="0" smtClean="0"/>
              <a:t> les (</a:t>
            </a:r>
            <a:r>
              <a:rPr lang="fr-FR" sz="1600" dirty="0">
                <a:solidFill>
                  <a:srgbClr val="0000FF"/>
                </a:solidFill>
              </a:rPr>
              <a:t>découper</a:t>
            </a:r>
            <a:r>
              <a:rPr lang="fr-FR" sz="1600" dirty="0" smtClean="0"/>
              <a:t>) et </a:t>
            </a:r>
            <a:r>
              <a:rPr lang="fr-FR" sz="1600" u="sng" dirty="0"/>
              <a:t>je</a:t>
            </a:r>
            <a:r>
              <a:rPr lang="fr-FR" sz="1600" dirty="0" smtClean="0"/>
              <a:t> les (</a:t>
            </a:r>
            <a:r>
              <a:rPr lang="fr-FR" sz="1600" dirty="0">
                <a:solidFill>
                  <a:srgbClr val="0000FF"/>
                </a:solidFill>
              </a:rPr>
              <a:t>coller</a:t>
            </a:r>
            <a:r>
              <a:rPr lang="fr-FR" sz="1600" dirty="0" smtClean="0"/>
              <a:t>) dans mon carnet. Nous (</a:t>
            </a:r>
            <a:r>
              <a:rPr lang="fr-FR" sz="1600" dirty="0">
                <a:solidFill>
                  <a:srgbClr val="0000FF"/>
                </a:solidFill>
              </a:rPr>
              <a:t>finir</a:t>
            </a:r>
            <a:r>
              <a:rPr lang="fr-FR" sz="1600" dirty="0" smtClean="0"/>
              <a:t>) toujours chaque voyage par une carte du pays.</a:t>
            </a:r>
          </a:p>
          <a:p>
            <a:endParaRPr lang="fr-FR" sz="1200" dirty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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Réécris au présent.</a:t>
            </a:r>
          </a:p>
          <a:p>
            <a:r>
              <a:rPr lang="fr-FR" sz="1600" dirty="0" smtClean="0"/>
              <a:t>Une galopade </a:t>
            </a:r>
            <a:r>
              <a:rPr lang="fr-FR" sz="1600" u="sng" dirty="0" smtClean="0"/>
              <a:t>retentissait</a:t>
            </a:r>
            <a:r>
              <a:rPr lang="fr-FR" sz="1600" dirty="0" smtClean="0"/>
              <a:t> : les enfants, bras écartés, </a:t>
            </a:r>
            <a:r>
              <a:rPr lang="fr-FR" sz="1600" u="sng" dirty="0"/>
              <a:t>viraient</a:t>
            </a:r>
            <a:r>
              <a:rPr lang="fr-FR" sz="1600" dirty="0" smtClean="0"/>
              <a:t> sur l’aile et </a:t>
            </a:r>
            <a:r>
              <a:rPr lang="fr-FR" sz="1600" u="sng" dirty="0"/>
              <a:t>atterrissaient</a:t>
            </a:r>
            <a:r>
              <a:rPr lang="fr-FR" sz="1600" dirty="0" smtClean="0"/>
              <a:t> dans l’allée, </a:t>
            </a:r>
            <a:r>
              <a:rPr lang="fr-FR" sz="1600" u="sng" dirty="0"/>
              <a:t>rebondissaient</a:t>
            </a:r>
            <a:r>
              <a:rPr lang="fr-FR" sz="1600" dirty="0" smtClean="0"/>
              <a:t>, se </a:t>
            </a:r>
            <a:r>
              <a:rPr lang="fr-FR" sz="1600" u="sng" dirty="0"/>
              <a:t>stabilisaient</a:t>
            </a:r>
            <a:r>
              <a:rPr lang="fr-FR" sz="1600" dirty="0" smtClean="0"/>
              <a:t> et </a:t>
            </a:r>
            <a:r>
              <a:rPr lang="fr-FR" sz="1600" u="sng" dirty="0"/>
              <a:t>finissaient</a:t>
            </a:r>
            <a:r>
              <a:rPr lang="fr-FR" sz="1600" dirty="0" smtClean="0"/>
              <a:t> par s’arrêter, soufflant aussi fort que les moteurs des avions qu’ils </a:t>
            </a:r>
            <a:r>
              <a:rPr lang="fr-FR" sz="1600" u="sng" dirty="0"/>
              <a:t>imitaient</a:t>
            </a:r>
            <a:r>
              <a:rPr lang="fr-FR" sz="1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16632"/>
            <a:ext cx="8352928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i="1" dirty="0" smtClean="0">
                <a:solidFill>
                  <a:srgbClr val="00B050"/>
                </a:solidFill>
              </a:rPr>
              <a:t>Conjuguer les verbes du premier et du deuxième groupe au présent de l’indicatif</a:t>
            </a:r>
          </a:p>
          <a:p>
            <a:endParaRPr lang="fr-FR" sz="1200" dirty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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Conjugue les verbes au présent.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Ma grand-mère (</a:t>
            </a:r>
            <a:r>
              <a:rPr lang="fr-FR" sz="1600" dirty="0" smtClean="0">
                <a:solidFill>
                  <a:srgbClr val="0000FF"/>
                </a:solidFill>
              </a:rPr>
              <a:t>tricoter</a:t>
            </a:r>
            <a:r>
              <a:rPr lang="fr-FR" sz="1600" dirty="0" smtClean="0"/>
              <a:t>) un pull.</a:t>
            </a:r>
          </a:p>
          <a:p>
            <a:pPr indent="179388"/>
            <a:r>
              <a:rPr lang="fr-FR" dirty="0" smtClean="0"/>
              <a:t>	Ma grand-mère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</a:t>
            </a:r>
            <a:r>
              <a:rPr lang="fr-FR" dirty="0" smtClean="0"/>
              <a:t>un pull.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Les jardiniers (</a:t>
            </a:r>
            <a:r>
              <a:rPr lang="fr-FR" sz="1600" dirty="0">
                <a:solidFill>
                  <a:srgbClr val="0000FF"/>
                </a:solidFill>
              </a:rPr>
              <a:t>ramasser</a:t>
            </a:r>
            <a:r>
              <a:rPr lang="fr-FR" sz="1600" dirty="0" smtClean="0"/>
              <a:t>) les feuilles mortes.</a:t>
            </a:r>
          </a:p>
          <a:p>
            <a:pPr indent="179388"/>
            <a:r>
              <a:rPr lang="fr-FR" dirty="0" smtClean="0"/>
              <a:t>	Les jardiniers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</a:t>
            </a:r>
            <a:r>
              <a:rPr lang="fr-FR" dirty="0" smtClean="0"/>
              <a:t> les feuilles mortes.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Tu (</a:t>
            </a:r>
            <a:r>
              <a:rPr lang="fr-FR" sz="1600" dirty="0">
                <a:solidFill>
                  <a:srgbClr val="0000FF"/>
                </a:solidFill>
              </a:rPr>
              <a:t>arriver</a:t>
            </a:r>
            <a:r>
              <a:rPr lang="fr-FR" sz="1600" dirty="0" smtClean="0"/>
              <a:t>) à la gare.</a:t>
            </a:r>
          </a:p>
          <a:p>
            <a:pPr indent="179388"/>
            <a:r>
              <a:rPr lang="fr-FR" dirty="0" smtClean="0"/>
              <a:t>	Tu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</a:t>
            </a:r>
            <a:r>
              <a:rPr lang="fr-FR" dirty="0" smtClean="0"/>
              <a:t>à la gare.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Vous (</a:t>
            </a:r>
            <a:r>
              <a:rPr lang="fr-FR" sz="1600" dirty="0">
                <a:solidFill>
                  <a:srgbClr val="0000FF"/>
                </a:solidFill>
              </a:rPr>
              <a:t>renoncer</a:t>
            </a:r>
            <a:r>
              <a:rPr lang="fr-FR" sz="1600" dirty="0" smtClean="0"/>
              <a:t>) à partir.</a:t>
            </a:r>
          </a:p>
          <a:p>
            <a:pPr indent="179388"/>
            <a:r>
              <a:rPr lang="fr-FR" dirty="0" smtClean="0"/>
              <a:t>	Vous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</a:t>
            </a:r>
            <a:r>
              <a:rPr lang="fr-FR" dirty="0" smtClean="0"/>
              <a:t> à partir.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 smtClean="0"/>
              <a:t>Nous (</a:t>
            </a:r>
            <a:r>
              <a:rPr lang="fr-FR" sz="1600" dirty="0">
                <a:solidFill>
                  <a:srgbClr val="0000FF"/>
                </a:solidFill>
              </a:rPr>
              <a:t>rouler</a:t>
            </a:r>
            <a:r>
              <a:rPr lang="fr-FR" sz="1600" dirty="0" smtClean="0"/>
              <a:t>) très vite.</a:t>
            </a:r>
          </a:p>
          <a:p>
            <a:pPr indent="179388"/>
            <a:r>
              <a:rPr lang="fr-FR" dirty="0" smtClean="0"/>
              <a:t>	Nous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</a:t>
            </a:r>
            <a:r>
              <a:rPr lang="fr-FR" dirty="0" smtClean="0"/>
              <a:t>très vite.</a:t>
            </a:r>
          </a:p>
          <a:p>
            <a:endParaRPr lang="fr-FR" sz="1200" dirty="0" smtClean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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Conjugue les verbes au présent.</a:t>
            </a:r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Nous (</a:t>
            </a:r>
            <a:r>
              <a:rPr lang="fr-FR" sz="1600" dirty="0">
                <a:solidFill>
                  <a:srgbClr val="0000FF"/>
                </a:solidFill>
              </a:rPr>
              <a:t>applaudir</a:t>
            </a:r>
            <a:r>
              <a:rPr lang="fr-FR" sz="1600" dirty="0"/>
              <a:t>) les clowns</a:t>
            </a:r>
            <a:r>
              <a:rPr lang="fr-FR" sz="1600" dirty="0" smtClean="0"/>
              <a:t>.</a:t>
            </a:r>
          </a:p>
          <a:p>
            <a:pPr indent="179388"/>
            <a:r>
              <a:rPr lang="fr-FR" dirty="0" smtClean="0"/>
              <a:t>	Nous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</a:t>
            </a:r>
            <a:r>
              <a:rPr lang="fr-FR" dirty="0" smtClean="0"/>
              <a:t>les clowns.</a:t>
            </a:r>
            <a:endParaRPr lang="fr-FR" dirty="0"/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Ma petite sœur (</a:t>
            </a:r>
            <a:r>
              <a:rPr lang="fr-FR" sz="1600" dirty="0">
                <a:solidFill>
                  <a:srgbClr val="0000FF"/>
                </a:solidFill>
              </a:rPr>
              <a:t>désobéir</a:t>
            </a:r>
            <a:r>
              <a:rPr lang="fr-FR" sz="1600" dirty="0"/>
              <a:t>) souvent</a:t>
            </a:r>
            <a:r>
              <a:rPr lang="fr-FR" sz="1600" dirty="0" smtClean="0"/>
              <a:t>.</a:t>
            </a:r>
          </a:p>
          <a:p>
            <a:pPr indent="179388"/>
            <a:r>
              <a:rPr lang="fr-FR" dirty="0" smtClean="0"/>
              <a:t>	Ma petite sœur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</a:t>
            </a:r>
            <a:r>
              <a:rPr lang="fr-FR" dirty="0" smtClean="0"/>
              <a:t> souvent.</a:t>
            </a:r>
            <a:endParaRPr lang="fr-FR" dirty="0"/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Vous (</a:t>
            </a:r>
            <a:r>
              <a:rPr lang="fr-FR" sz="1600" dirty="0">
                <a:solidFill>
                  <a:srgbClr val="0000FF"/>
                </a:solidFill>
              </a:rPr>
              <a:t>remplir</a:t>
            </a:r>
            <a:r>
              <a:rPr lang="fr-FR" sz="1600" dirty="0"/>
              <a:t>) votre panier de champignons</a:t>
            </a:r>
            <a:r>
              <a:rPr lang="fr-FR" sz="1600" dirty="0" smtClean="0"/>
              <a:t>.</a:t>
            </a:r>
          </a:p>
          <a:p>
            <a:pPr indent="179388"/>
            <a:r>
              <a:rPr lang="fr-FR" dirty="0" smtClean="0"/>
              <a:t>	Vous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</a:t>
            </a:r>
            <a:r>
              <a:rPr lang="fr-FR" dirty="0" smtClean="0"/>
              <a:t> votre panier de champignons.</a:t>
            </a:r>
            <a:endParaRPr lang="fr-FR" dirty="0"/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Les ouvriers (</a:t>
            </a:r>
            <a:r>
              <a:rPr lang="fr-FR" sz="1600" dirty="0">
                <a:solidFill>
                  <a:srgbClr val="0000FF"/>
                </a:solidFill>
              </a:rPr>
              <a:t>démolir</a:t>
            </a:r>
            <a:r>
              <a:rPr lang="fr-FR" sz="1600" dirty="0"/>
              <a:t>) le mur de la maison</a:t>
            </a:r>
            <a:r>
              <a:rPr lang="fr-FR" sz="1600" dirty="0" smtClean="0"/>
              <a:t>.</a:t>
            </a:r>
          </a:p>
          <a:p>
            <a:pPr indent="179388"/>
            <a:r>
              <a:rPr lang="fr-FR" dirty="0" smtClean="0"/>
              <a:t>	Les ouvriers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</a:t>
            </a:r>
            <a:r>
              <a:rPr lang="fr-FR" dirty="0" smtClean="0"/>
              <a:t> le mur de la maison.</a:t>
            </a:r>
            <a:endParaRPr lang="fr-FR" dirty="0"/>
          </a:p>
          <a:p>
            <a:pPr indent="179388">
              <a:buFont typeface="Arial" pitchFamily="34" charset="0"/>
              <a:buChar char="•"/>
            </a:pPr>
            <a:r>
              <a:rPr lang="fr-FR" sz="1600" dirty="0"/>
              <a:t>Heureusement, tu (</a:t>
            </a:r>
            <a:r>
              <a:rPr lang="fr-FR" sz="1600" dirty="0">
                <a:solidFill>
                  <a:srgbClr val="0000FF"/>
                </a:solidFill>
              </a:rPr>
              <a:t>guérir</a:t>
            </a:r>
            <a:r>
              <a:rPr lang="fr-FR" sz="1600" dirty="0"/>
              <a:t>) rapidement</a:t>
            </a:r>
            <a:r>
              <a:rPr lang="fr-FR" sz="1600" dirty="0" smtClean="0"/>
              <a:t>.</a:t>
            </a:r>
          </a:p>
          <a:p>
            <a:pPr indent="179388"/>
            <a:r>
              <a:rPr lang="fr-FR" dirty="0" smtClean="0"/>
              <a:t>	Heureusement, tu </a:t>
            </a:r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</a:t>
            </a:r>
            <a:r>
              <a:rPr lang="fr-FR" dirty="0" smtClean="0"/>
              <a:t> rapidement.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116632"/>
            <a:ext cx="835292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i="1" dirty="0" smtClean="0">
                <a:solidFill>
                  <a:srgbClr val="00B050"/>
                </a:solidFill>
              </a:rPr>
              <a:t>Conjuguer les verbes du premier et du deuxième groupe au présent de l’indicatif</a:t>
            </a:r>
          </a:p>
          <a:p>
            <a:endParaRPr lang="fr-FR" sz="1200" dirty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</a:t>
            </a:r>
            <a:r>
              <a:rPr lang="fr-FR" sz="16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Conjugue les verbes au présent.</a:t>
            </a:r>
          </a:p>
          <a:p>
            <a:r>
              <a:rPr lang="fr-FR" sz="1600" dirty="0" smtClean="0"/>
              <a:t>Chaque fois que </a:t>
            </a:r>
            <a:r>
              <a:rPr lang="fr-FR" sz="1600" u="sng" dirty="0" smtClean="0"/>
              <a:t>nous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visiter</a:t>
            </a:r>
            <a:r>
              <a:rPr lang="fr-FR" sz="1600" dirty="0" smtClean="0"/>
              <a:t>) un pays étranger, </a:t>
            </a:r>
            <a:r>
              <a:rPr lang="fr-FR" sz="1600" u="sng" dirty="0"/>
              <a:t>je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réaliser</a:t>
            </a:r>
            <a:r>
              <a:rPr lang="fr-FR" sz="1600" dirty="0" smtClean="0"/>
              <a:t>) un carnet de voyage.</a:t>
            </a:r>
          </a:p>
          <a:p>
            <a:r>
              <a:rPr lang="fr-FR" sz="1000" dirty="0" smtClean="0"/>
              <a:t>	</a:t>
            </a:r>
          </a:p>
          <a:p>
            <a:r>
              <a:rPr lang="fr-FR" sz="1000" dirty="0" smtClean="0"/>
              <a:t>	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		 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</a:t>
            </a:r>
          </a:p>
          <a:p>
            <a:endParaRPr lang="fr-FR" sz="1600" dirty="0" smtClean="0"/>
          </a:p>
          <a:p>
            <a:r>
              <a:rPr lang="fr-FR" sz="1600" dirty="0" smtClean="0"/>
              <a:t>« </a:t>
            </a:r>
            <a:r>
              <a:rPr lang="fr-FR" sz="1600" u="sng" dirty="0"/>
              <a:t>Tu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jouer</a:t>
            </a:r>
            <a:r>
              <a:rPr lang="fr-FR" sz="1600" dirty="0" smtClean="0"/>
              <a:t>) au petit reporter » me dit toujours ma mère. Quelques fois, </a:t>
            </a:r>
            <a:r>
              <a:rPr lang="fr-FR" sz="1600" u="sng" dirty="0"/>
              <a:t>ma sœur</a:t>
            </a:r>
            <a:r>
              <a:rPr lang="fr-FR" sz="1600" dirty="0" smtClean="0"/>
              <a:t> m’(</a:t>
            </a:r>
            <a:r>
              <a:rPr lang="fr-FR" sz="1600" dirty="0">
                <a:solidFill>
                  <a:srgbClr val="0000FF"/>
                </a:solidFill>
              </a:rPr>
              <a:t>aider</a:t>
            </a:r>
            <a:r>
              <a:rPr lang="fr-FR" sz="1600" dirty="0" smtClean="0"/>
              <a:t>) un peu. </a:t>
            </a:r>
          </a:p>
          <a:p>
            <a:endParaRPr lang="fr-FR" sz="1000" dirty="0" smtClean="0"/>
          </a:p>
          <a:p>
            <a:r>
              <a:rPr lang="fr-FR" sz="1000" dirty="0" smtClean="0"/>
              <a:t>	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			 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</a:t>
            </a:r>
          </a:p>
          <a:p>
            <a:endParaRPr lang="fr-FR" sz="1600" u="sng" dirty="0" smtClean="0"/>
          </a:p>
          <a:p>
            <a:r>
              <a:rPr lang="fr-FR" sz="1600" u="sng" dirty="0" smtClean="0"/>
              <a:t>Elle</a:t>
            </a:r>
            <a:r>
              <a:rPr lang="fr-FR" sz="1600" dirty="0" smtClean="0"/>
              <a:t> (</a:t>
            </a:r>
            <a:r>
              <a:rPr lang="fr-FR" sz="1600" dirty="0">
                <a:solidFill>
                  <a:srgbClr val="0000FF"/>
                </a:solidFill>
              </a:rPr>
              <a:t>choisir</a:t>
            </a:r>
            <a:r>
              <a:rPr lang="fr-FR" sz="1600" dirty="0" smtClean="0"/>
              <a:t>) de belles photographies. Puis, </a:t>
            </a:r>
            <a:r>
              <a:rPr lang="fr-FR" sz="1600" u="sng" dirty="0"/>
              <a:t>nous</a:t>
            </a:r>
            <a:r>
              <a:rPr lang="fr-FR" sz="1600" dirty="0" smtClean="0"/>
              <a:t> les (</a:t>
            </a:r>
            <a:r>
              <a:rPr lang="fr-FR" sz="1600" dirty="0">
                <a:solidFill>
                  <a:srgbClr val="0000FF"/>
                </a:solidFill>
              </a:rPr>
              <a:t>découper</a:t>
            </a:r>
            <a:r>
              <a:rPr lang="fr-FR" sz="1600" dirty="0" smtClean="0"/>
              <a:t>) et </a:t>
            </a:r>
            <a:r>
              <a:rPr lang="fr-FR" sz="1600" u="sng" dirty="0"/>
              <a:t>je</a:t>
            </a:r>
            <a:r>
              <a:rPr lang="fr-FR" sz="1600" dirty="0" smtClean="0"/>
              <a:t> les (</a:t>
            </a:r>
            <a:r>
              <a:rPr lang="fr-FR" sz="1600" dirty="0">
                <a:solidFill>
                  <a:srgbClr val="0000FF"/>
                </a:solidFill>
              </a:rPr>
              <a:t>coller</a:t>
            </a:r>
            <a:r>
              <a:rPr lang="fr-FR" sz="1600" dirty="0" smtClean="0"/>
              <a:t>) dans mon carnet. </a:t>
            </a:r>
          </a:p>
          <a:p>
            <a:endParaRPr lang="fr-FR" sz="1000" dirty="0" smtClean="0"/>
          </a:p>
          <a:p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	 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	 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 </a:t>
            </a:r>
          </a:p>
          <a:p>
            <a:endParaRPr lang="fr-FR" sz="1600" dirty="0" smtClean="0"/>
          </a:p>
          <a:p>
            <a:r>
              <a:rPr lang="fr-FR" sz="1600" dirty="0" smtClean="0"/>
              <a:t>Nous (</a:t>
            </a:r>
            <a:r>
              <a:rPr lang="fr-FR" sz="1600" dirty="0">
                <a:solidFill>
                  <a:srgbClr val="0000FF"/>
                </a:solidFill>
              </a:rPr>
              <a:t>finir</a:t>
            </a:r>
            <a:r>
              <a:rPr lang="fr-FR" sz="1600" dirty="0" smtClean="0"/>
              <a:t>) toujours chaque voyage par une carte du pays.</a:t>
            </a:r>
          </a:p>
          <a:p>
            <a:endParaRPr lang="fr-FR" sz="1000" dirty="0" smtClean="0"/>
          </a:p>
          <a:p>
            <a:r>
              <a:rPr lang="fr-FR" sz="1000" dirty="0" smtClean="0"/>
              <a:t>( </a:t>
            </a:r>
            <a:r>
              <a:rPr lang="fr-FR" sz="1000" dirty="0" smtClean="0">
                <a:solidFill>
                  <a:srgbClr val="0000FF"/>
                </a:solidFill>
              </a:rPr>
              <a:t>……………………………………………………………. </a:t>
            </a:r>
            <a:r>
              <a:rPr lang="fr-FR" sz="1000" dirty="0" smtClean="0"/>
              <a:t>)</a:t>
            </a:r>
          </a:p>
          <a:p>
            <a:endParaRPr lang="fr-FR" sz="1200" dirty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</a:t>
            </a:r>
            <a:r>
              <a:rPr lang="fr-FR" sz="1400" dirty="0" smtClean="0">
                <a:solidFill>
                  <a:srgbClr val="FF0000"/>
                </a:solidFill>
              </a:rPr>
              <a:t> </a:t>
            </a:r>
            <a:r>
              <a:rPr lang="fr-FR" sz="1400" u="sng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Réécris au présent.</a:t>
            </a:r>
          </a:p>
          <a:p>
            <a:r>
              <a:rPr lang="fr-FR" sz="1600" dirty="0" smtClean="0"/>
              <a:t>Une galopade retentissait : les enfants, bras écartés, viraient sur l’aile et atterrissaient dans l’allée, rebondissaient, se stabilisaient et finissaient par s’arrêter, soufflant aussi fort que les moteurs des avions qu’ils imitaient.</a:t>
            </a:r>
          </a:p>
          <a:p>
            <a:endParaRPr lang="fr-FR" sz="1000" dirty="0" smtClean="0"/>
          </a:p>
          <a:p>
            <a:r>
              <a:rPr lang="fr-FR" sz="10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0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fr-FR" sz="1000" dirty="0" smtClean="0"/>
          </a:p>
          <a:p>
            <a:endParaRPr lang="fr-FR" sz="1000" dirty="0" smtClean="0"/>
          </a:p>
          <a:p>
            <a:r>
              <a:rPr lang="fr-FR" sz="1000" dirty="0" smtClean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  <a:p>
            <a:endParaRPr lang="fr-F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16632"/>
            <a:ext cx="838842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i="1" dirty="0" smtClean="0">
                <a:solidFill>
                  <a:srgbClr val="00B050"/>
                </a:solidFill>
              </a:rPr>
              <a:t>Conjuguer les verbes du troisième groupe au présent de l’indicatif</a:t>
            </a:r>
          </a:p>
          <a:p>
            <a:endParaRPr lang="fr-FR" sz="1400" dirty="0" smtClean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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Conjugue les verbes au présent.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Vous (</a:t>
            </a:r>
            <a:r>
              <a:rPr lang="fr-FR" dirty="0" smtClean="0">
                <a:solidFill>
                  <a:srgbClr val="0000FF"/>
                </a:solidFill>
              </a:rPr>
              <a:t>aller</a:t>
            </a:r>
            <a:r>
              <a:rPr lang="fr-FR" dirty="0" smtClean="0"/>
              <a:t>) faire un beau voyage !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Tu (</a:t>
            </a:r>
            <a:r>
              <a:rPr lang="fr-FR" dirty="0" smtClean="0">
                <a:solidFill>
                  <a:srgbClr val="0000FF"/>
                </a:solidFill>
              </a:rPr>
              <a:t>venir</a:t>
            </a:r>
            <a:r>
              <a:rPr lang="fr-FR" dirty="0" smtClean="0"/>
              <a:t>) au cinéma avec nous ?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Il (</a:t>
            </a:r>
            <a:r>
              <a:rPr lang="fr-FR" dirty="0" smtClean="0">
                <a:solidFill>
                  <a:srgbClr val="0000FF"/>
                </a:solidFill>
              </a:rPr>
              <a:t>vouloir</a:t>
            </a:r>
            <a:r>
              <a:rPr lang="fr-FR" dirty="0" smtClean="0"/>
              <a:t>) un gâteau.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Est-ce que je (</a:t>
            </a:r>
            <a:r>
              <a:rPr lang="fr-FR" dirty="0" smtClean="0">
                <a:solidFill>
                  <a:srgbClr val="0000FF"/>
                </a:solidFill>
              </a:rPr>
              <a:t>pouvoir</a:t>
            </a:r>
            <a:r>
              <a:rPr lang="fr-FR" dirty="0" smtClean="0"/>
              <a:t>) t’accompagner ?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Vous ne (</a:t>
            </a:r>
            <a:r>
              <a:rPr lang="fr-FR" dirty="0" smtClean="0">
                <a:solidFill>
                  <a:srgbClr val="0000FF"/>
                </a:solidFill>
              </a:rPr>
              <a:t>faire</a:t>
            </a:r>
            <a:r>
              <a:rPr lang="fr-FR" dirty="0" smtClean="0"/>
              <a:t>) jamais de ski ?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Robin et </a:t>
            </a:r>
            <a:r>
              <a:rPr lang="fr-FR" dirty="0" err="1" smtClean="0"/>
              <a:t>Cléo</a:t>
            </a:r>
            <a:r>
              <a:rPr lang="fr-FR" dirty="0" smtClean="0"/>
              <a:t> (</a:t>
            </a:r>
            <a:r>
              <a:rPr lang="fr-FR" dirty="0" smtClean="0">
                <a:solidFill>
                  <a:srgbClr val="0000FF"/>
                </a:solidFill>
              </a:rPr>
              <a:t>rendre</a:t>
            </a:r>
            <a:r>
              <a:rPr lang="fr-FR" dirty="0" smtClean="0"/>
              <a:t>) un livre.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(</a:t>
            </a:r>
            <a:r>
              <a:rPr lang="fr-FR" dirty="0" smtClean="0">
                <a:solidFill>
                  <a:srgbClr val="0000FF"/>
                </a:solidFill>
              </a:rPr>
              <a:t>Prendre</a:t>
            </a:r>
            <a:r>
              <a:rPr lang="fr-FR" dirty="0" smtClean="0"/>
              <a:t>)-vous ma voiture ?</a:t>
            </a:r>
          </a:p>
          <a:p>
            <a:pPr indent="179388">
              <a:lnSpc>
                <a:spcPts val="2600"/>
              </a:lnSpc>
              <a:buFont typeface="Arial" pitchFamily="34" charset="0"/>
              <a:buChar char="•"/>
            </a:pPr>
            <a:r>
              <a:rPr lang="fr-FR" dirty="0" smtClean="0"/>
              <a:t>Maman (</a:t>
            </a:r>
            <a:r>
              <a:rPr lang="fr-FR" dirty="0" smtClean="0">
                <a:solidFill>
                  <a:srgbClr val="0000FF"/>
                </a:solidFill>
              </a:rPr>
              <a:t>aller</a:t>
            </a:r>
            <a:r>
              <a:rPr lang="fr-FR" dirty="0" smtClean="0"/>
              <a:t>) au bureau à vélo.</a:t>
            </a:r>
          </a:p>
          <a:p>
            <a:pPr indent="179388">
              <a:buFont typeface="Arial" pitchFamily="34" charset="0"/>
              <a:buChar char="•"/>
            </a:pP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  <a:sym typeface="Wingdings 2"/>
              </a:rPr>
              <a:t>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Réécris </a:t>
            </a:r>
            <a:r>
              <a:rPr lang="fr-FR" sz="1600" u="sng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ce texte </a:t>
            </a:r>
            <a:r>
              <a:rPr lang="fr-FR" sz="1600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au présent.</a:t>
            </a:r>
          </a:p>
          <a:p>
            <a:pPr>
              <a:lnSpc>
                <a:spcPts val="2600"/>
              </a:lnSpc>
            </a:pPr>
            <a:r>
              <a:rPr lang="fr-FR" dirty="0" smtClean="0"/>
              <a:t>Le jeu se </a:t>
            </a:r>
            <a:r>
              <a:rPr lang="fr-FR" dirty="0" smtClean="0">
                <a:solidFill>
                  <a:srgbClr val="0000FF"/>
                </a:solidFill>
              </a:rPr>
              <a:t>jouait</a:t>
            </a:r>
            <a:r>
              <a:rPr lang="fr-FR" dirty="0" smtClean="0"/>
              <a:t> avec des pots dans lesquels </a:t>
            </a:r>
            <a:r>
              <a:rPr lang="fr-FR" dirty="0" smtClean="0">
                <a:solidFill>
                  <a:srgbClr val="0000FF"/>
                </a:solidFill>
              </a:rPr>
              <a:t>étaient</a:t>
            </a:r>
            <a:r>
              <a:rPr lang="fr-FR" dirty="0" smtClean="0"/>
              <a:t> collés des objets. Tous les objets </a:t>
            </a:r>
            <a:r>
              <a:rPr lang="fr-FR" dirty="0" smtClean="0">
                <a:solidFill>
                  <a:srgbClr val="0000FF"/>
                </a:solidFill>
              </a:rPr>
              <a:t>allaient</a:t>
            </a:r>
            <a:r>
              <a:rPr lang="fr-FR" dirty="0" smtClean="0"/>
              <a:t> deux par deux, tous sauf un : le Mistigri ! [ … ] Les joueurs </a:t>
            </a:r>
            <a:r>
              <a:rPr lang="fr-FR" dirty="0" smtClean="0">
                <a:solidFill>
                  <a:srgbClr val="0000FF"/>
                </a:solidFill>
              </a:rPr>
              <a:t>regarderont</a:t>
            </a:r>
            <a:r>
              <a:rPr lang="fr-FR" dirty="0" smtClean="0"/>
              <a:t> discrètement au fond de leurs pots et </a:t>
            </a:r>
            <a:r>
              <a:rPr lang="fr-FR" dirty="0" smtClean="0">
                <a:solidFill>
                  <a:srgbClr val="0000FF"/>
                </a:solidFill>
              </a:rPr>
              <a:t>formeront</a:t>
            </a:r>
            <a:r>
              <a:rPr lang="fr-FR" dirty="0" smtClean="0"/>
              <a:t> des paires qu’ils </a:t>
            </a:r>
            <a:r>
              <a:rPr lang="fr-FR" dirty="0" smtClean="0">
                <a:solidFill>
                  <a:srgbClr val="0000FF"/>
                </a:solidFill>
              </a:rPr>
              <a:t>mettront</a:t>
            </a:r>
            <a:r>
              <a:rPr lang="fr-FR" dirty="0" smtClean="0"/>
              <a:t> de côté jusqu’à la fin de la partie.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356</Words>
  <Application>Microsoft Office PowerPoint</Application>
  <PresentationFormat>Affichage à l'écran (4:3)</PresentationFormat>
  <Paragraphs>94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CANDUSSO Laurent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Ange de Serra</dc:creator>
  <cp:lastModifiedBy>Enge</cp:lastModifiedBy>
  <cp:revision>16</cp:revision>
  <dcterms:created xsi:type="dcterms:W3CDTF">2011-01-06T20:03:36Z</dcterms:created>
  <dcterms:modified xsi:type="dcterms:W3CDTF">2012-02-02T10:53:20Z</dcterms:modified>
</cp:coreProperties>
</file>