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3EFFF7-CEC1-451F-B83B-DDF470FF6EB5}" type="datetimeFigureOut">
              <a:rPr lang="fr-FR" smtClean="0"/>
              <a:t>23/09/2011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6602A8-CB22-4016-8E78-8AC6DD606F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4838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602A8-CB22-4016-8E78-8AC6DD606FBC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6802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520A1-BB6C-41F8-B06F-239BBE4AA540}" type="datetimeFigureOut">
              <a:rPr lang="fr-FR" smtClean="0"/>
              <a:t>23/09/2011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F12B3-143D-44DC-9D04-39560BC5FE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3571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520A1-BB6C-41F8-B06F-239BBE4AA540}" type="datetimeFigureOut">
              <a:rPr lang="fr-FR" smtClean="0"/>
              <a:t>23/09/2011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F12B3-143D-44DC-9D04-39560BC5FE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3874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520A1-BB6C-41F8-B06F-239BBE4AA540}" type="datetimeFigureOut">
              <a:rPr lang="fr-FR" smtClean="0"/>
              <a:t>23/09/2011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F12B3-143D-44DC-9D04-39560BC5FE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9912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520A1-BB6C-41F8-B06F-239BBE4AA540}" type="datetimeFigureOut">
              <a:rPr lang="fr-FR" smtClean="0"/>
              <a:t>23/09/2011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F12B3-143D-44DC-9D04-39560BC5FE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4773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520A1-BB6C-41F8-B06F-239BBE4AA540}" type="datetimeFigureOut">
              <a:rPr lang="fr-FR" smtClean="0"/>
              <a:t>23/09/2011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F12B3-143D-44DC-9D04-39560BC5FE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8558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520A1-BB6C-41F8-B06F-239BBE4AA540}" type="datetimeFigureOut">
              <a:rPr lang="fr-FR" smtClean="0"/>
              <a:t>23/09/2011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F12B3-143D-44DC-9D04-39560BC5FE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9151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520A1-BB6C-41F8-B06F-239BBE4AA540}" type="datetimeFigureOut">
              <a:rPr lang="fr-FR" smtClean="0"/>
              <a:t>23/09/2011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F12B3-143D-44DC-9D04-39560BC5FE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4595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520A1-BB6C-41F8-B06F-239BBE4AA540}" type="datetimeFigureOut">
              <a:rPr lang="fr-FR" smtClean="0"/>
              <a:t>23/09/2011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F12B3-143D-44DC-9D04-39560BC5FE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6872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520A1-BB6C-41F8-B06F-239BBE4AA540}" type="datetimeFigureOut">
              <a:rPr lang="fr-FR" smtClean="0"/>
              <a:t>23/09/2011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F12B3-143D-44DC-9D04-39560BC5FE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8522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520A1-BB6C-41F8-B06F-239BBE4AA540}" type="datetimeFigureOut">
              <a:rPr lang="fr-FR" smtClean="0"/>
              <a:t>23/09/2011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F12B3-143D-44DC-9D04-39560BC5FE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0676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520A1-BB6C-41F8-B06F-239BBE4AA540}" type="datetimeFigureOut">
              <a:rPr lang="fr-FR" smtClean="0"/>
              <a:t>23/09/2011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F12B3-143D-44DC-9D04-39560BC5FE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2187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520A1-BB6C-41F8-B06F-239BBE4AA540}" type="datetimeFigureOut">
              <a:rPr lang="fr-FR" smtClean="0"/>
              <a:t>23/09/2011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F12B3-143D-44DC-9D04-39560BC5FE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9530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Numériser0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57" y="226467"/>
            <a:ext cx="8413631" cy="4282653"/>
          </a:xfrm>
          <a:prstGeom prst="rect">
            <a:avLst/>
          </a:prstGeom>
          <a:ln>
            <a:solidFill>
              <a:srgbClr val="00B050"/>
            </a:solidFill>
          </a:ln>
          <a:effectLst>
            <a:innerShdw blurRad="63500" dist="127000" dir="2700000">
              <a:schemeClr val="accent3">
                <a:lumMod val="20000"/>
                <a:lumOff val="80000"/>
              </a:schemeClr>
            </a:inn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25367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</Words>
  <Application>Microsoft Office PowerPoint</Application>
  <PresentationFormat>Affichage à l'écran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www.cartabledunemaitresse.fr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Enge</dc:creator>
  <cp:lastModifiedBy>Enge</cp:lastModifiedBy>
  <cp:revision>2</cp:revision>
  <dcterms:created xsi:type="dcterms:W3CDTF">2011-09-23T07:43:00Z</dcterms:created>
  <dcterms:modified xsi:type="dcterms:W3CDTF">2011-09-23T09:14:32Z</dcterms:modified>
</cp:coreProperties>
</file>