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8BFA-F9AE-400A-B393-6C962260D87D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D0B2E-8CA8-422C-8509-4FA350460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73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D0B2E-8CA8-422C-8509-4FA35046066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527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D0B2E-8CA8-422C-8509-4FA35046066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9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D0B2E-8CA8-422C-8509-4FA35046066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09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2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87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5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2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33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87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4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0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18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63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54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BE29-5F35-4BDB-878A-D9BB92A17965}" type="datetimeFigureOut">
              <a:rPr lang="fr-FR" smtClean="0"/>
              <a:t>01/06/2012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B64C7-A575-44BA-ABAA-FC0618F3F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4656" y="980728"/>
            <a:ext cx="8208912" cy="55707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dirty="0"/>
              <a:t>C'est M. Robert qui se jette à l'eau.</a:t>
            </a:r>
          </a:p>
          <a:p>
            <a:pPr algn="just"/>
            <a:r>
              <a:rPr lang="fr-FR" dirty="0"/>
              <a:t>- Chérie, si tu servais l'alpaga à nos invités avec quelques ampoules </a:t>
            </a:r>
            <a:r>
              <a:rPr lang="fr-FR" dirty="0" smtClean="0"/>
              <a:t>farcies </a:t>
            </a:r>
            <a:r>
              <a:rPr lang="fr-FR" dirty="0"/>
              <a:t>et des tranches de mobylette ?</a:t>
            </a:r>
          </a:p>
          <a:p>
            <a:pPr algn="just"/>
            <a:r>
              <a:rPr lang="fr-FR" dirty="0"/>
              <a:t>Mme Robert écarquille les yeux.</a:t>
            </a:r>
          </a:p>
          <a:p>
            <a:pPr algn="just"/>
            <a:r>
              <a:rPr lang="fr-FR" dirty="0"/>
              <a:t>- Pardon ?</a:t>
            </a:r>
          </a:p>
          <a:p>
            <a:pPr algn="just"/>
            <a:r>
              <a:rPr lang="fr-FR" dirty="0"/>
              <a:t>- Je te demande si tu veux nous </a:t>
            </a:r>
            <a:r>
              <a:rPr lang="fr-FR" dirty="0" smtClean="0"/>
              <a:t>servir </a:t>
            </a:r>
            <a:r>
              <a:rPr lang="fr-FR" dirty="0"/>
              <a:t>l'alpaga avec des ampoules farcies et des tranches de mobylette, qu'y a-t-il d'étonnant à ça ?</a:t>
            </a:r>
          </a:p>
          <a:p>
            <a:pPr algn="just"/>
            <a:r>
              <a:rPr lang="fr-FR" dirty="0"/>
              <a:t>- Tu peux répéter ?</a:t>
            </a:r>
          </a:p>
          <a:p>
            <a:pPr algn="just"/>
            <a:r>
              <a:rPr lang="fr-FR" dirty="0"/>
              <a:t>M. Robert commence à devenir tout rouge.</a:t>
            </a:r>
          </a:p>
          <a:p>
            <a:pPr algn="just"/>
            <a:r>
              <a:rPr lang="fr-FR" dirty="0"/>
              <a:t>- Mais enfin, Arlette, sers-nous l'alpaga, des ampoules et de la </a:t>
            </a:r>
            <a:r>
              <a:rPr lang="fr-FR" dirty="0" smtClean="0"/>
              <a:t>mobylette </a:t>
            </a:r>
            <a:r>
              <a:rPr lang="fr-FR" dirty="0"/>
              <a:t>!</a:t>
            </a:r>
          </a:p>
          <a:p>
            <a:pPr algn="just"/>
            <a:r>
              <a:rPr lang="fr-FR" dirty="0"/>
              <a:t>- Et pourquoi pas du cerf-volant avec une bonne couche de serpentin ?</a:t>
            </a:r>
          </a:p>
          <a:p>
            <a:pPr algn="just"/>
            <a:r>
              <a:rPr lang="fr-FR" dirty="0"/>
              <a:t>- Parce que ça me fait mal au foie, tu le sais très bien.</a:t>
            </a:r>
          </a:p>
          <a:p>
            <a:pPr algn="just"/>
            <a:r>
              <a:rPr lang="fr-FR" dirty="0"/>
              <a:t>Le petit Robert regarde ses parents tour à tour. « Aïe, aïe, aïe ! Je n'ai sans doute pas remis tous les mots au bon endroit ! » Mais il est trop tard. Entre son père et sa mère, le ton monte.</a:t>
            </a:r>
          </a:p>
          <a:p>
            <a:pPr algn="just"/>
            <a:r>
              <a:rPr lang="fr-FR" dirty="0"/>
              <a:t>- Mal au foie, toi !... Tu es capable d'avaler un paillasson entier arrosé de quatre ou cinq lessives !</a:t>
            </a:r>
          </a:p>
          <a:p>
            <a:pPr algn="just"/>
            <a:r>
              <a:rPr lang="fr-FR" dirty="0"/>
              <a:t>- Mais qui te parle de paillasson ? Sers-nous donc l'alpaga au lieu de badigeonner n' importe quoi ! Il y a de quoi devenir corne de brume !</a:t>
            </a:r>
          </a:p>
          <a:p>
            <a:pPr algn="r"/>
            <a:r>
              <a:rPr lang="fr-FR" sz="1400" i="1" dirty="0"/>
              <a:t>Dico dingo</a:t>
            </a:r>
            <a:r>
              <a:rPr lang="fr-FR" sz="1400" dirty="0"/>
              <a:t>, Pascal </a:t>
            </a:r>
            <a:r>
              <a:rPr lang="fr-FR" sz="1400" dirty="0" smtClean="0"/>
              <a:t>Garnier ; Nathan poche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674656" y="116632"/>
            <a:ext cx="8208912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400" u="sng" dirty="0"/>
              <a:t>Choisis deux crayons de couleur.</a:t>
            </a:r>
          </a:p>
          <a:p>
            <a:r>
              <a:rPr lang="fr-FR" sz="1400" u="sng" dirty="0"/>
              <a:t>Entoure tous les signes de ponctuation à la fin des phrases qui ne sont pas des points </a:t>
            </a:r>
            <a:r>
              <a:rPr lang="fr-FR" sz="1400" u="sng" dirty="0" smtClean="0"/>
              <a:t>simples. Souligne </a:t>
            </a:r>
            <a:r>
              <a:rPr lang="fr-FR" sz="1400" u="sng" dirty="0"/>
              <a:t>la phrase de la même couleur que le signe de ponctuation</a:t>
            </a:r>
            <a:r>
              <a:rPr lang="fr-FR" sz="1400" u="sng" dirty="0" smtClean="0"/>
              <a:t>.</a:t>
            </a:r>
            <a:endParaRPr lang="fr-FR" sz="1400" u="sng" dirty="0"/>
          </a:p>
        </p:txBody>
      </p:sp>
    </p:spTree>
    <p:extLst>
      <p:ext uri="{BB962C8B-B14F-4D97-AF65-F5344CB8AC3E}">
        <p14:creationId xmlns:p14="http://schemas.microsoft.com/office/powerpoint/2010/main" val="21668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60648"/>
            <a:ext cx="828092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u="sng"/>
              <a:t>Coche la ou les cases </a:t>
            </a:r>
            <a:r>
              <a:rPr lang="fr-FR" u="sng"/>
              <a:t>correctes</a:t>
            </a:r>
            <a:r>
              <a:rPr lang="fr-FR" u="sng" smtClean="0"/>
              <a:t>.</a:t>
            </a:r>
            <a:endParaRPr lang="fr-FR" u="sng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91562"/>
              </p:ext>
            </p:extLst>
          </p:nvPr>
        </p:nvGraphicFramePr>
        <p:xfrm>
          <a:off x="683568" y="829553"/>
          <a:ext cx="8280920" cy="5628396"/>
        </p:xfrm>
        <a:graphic>
          <a:graphicData uri="http://schemas.openxmlformats.org/drawingml/2006/table">
            <a:tbl>
              <a:tblPr/>
              <a:tblGrid>
                <a:gridCol w="5522472"/>
                <a:gridCol w="689612"/>
                <a:gridCol w="689612"/>
                <a:gridCol w="689612"/>
                <a:gridCol w="689612"/>
              </a:tblGrid>
              <a:tr h="514743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Imp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Qui a pris mon crayon ?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Je vais souvent me baigner.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Que cette musique est belle !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Réponds à la question.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Fermez la porte et essuyez vos pieds !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Julien est-il là ?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Judith est venue me voir ce matin.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C’est absolument incroyable !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90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 me dérange pas pendant que je travaille.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43"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 tigre de cette cage semble malade.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557463" y="3649663"/>
            <a:ext cx="4572000" cy="28082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5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88640"/>
            <a:ext cx="828092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u="sng"/>
              <a:t>Dans ce texte : souligne en rouge une phrase impérative, en vert une phrase interrogative, en bleu une phrase déclarative et en noir une phrase </a:t>
            </a:r>
            <a:r>
              <a:rPr lang="fr-FR" u="sng"/>
              <a:t>exclamative</a:t>
            </a:r>
            <a:r>
              <a:rPr lang="fr-FR" u="sng" smtClean="0"/>
              <a:t>.</a:t>
            </a:r>
            <a:endParaRPr lang="fr-FR" u="sng"/>
          </a:p>
        </p:txBody>
      </p:sp>
      <p:sp>
        <p:nvSpPr>
          <p:cNvPr id="3" name="Rectangle 2"/>
          <p:cNvSpPr/>
          <p:nvPr/>
        </p:nvSpPr>
        <p:spPr>
          <a:xfrm>
            <a:off x="611560" y="1124744"/>
            <a:ext cx="8280920" cy="43150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/>
              <a:t>Redka aimait sa mère et lui obéissait, mais il méprisaient celles qui couvraient stupidement leurs enfants avec des :</a:t>
            </a:r>
          </a:p>
          <a:p>
            <a:pPr>
              <a:lnSpc>
                <a:spcPct val="200000"/>
              </a:lnSpc>
            </a:pPr>
            <a:r>
              <a:rPr lang="fr-FR" sz="2000"/>
              <a:t>« Goga, tu t’es encore assis là, c’est mouillé !</a:t>
            </a:r>
          </a:p>
          <a:p>
            <a:pPr>
              <a:lnSpc>
                <a:spcPct val="200000"/>
              </a:lnSpc>
            </a:pPr>
            <a:r>
              <a:rPr lang="fr-FR" sz="2000"/>
              <a:t>- Non !</a:t>
            </a:r>
          </a:p>
          <a:p>
            <a:pPr>
              <a:lnSpc>
                <a:spcPct val="200000"/>
              </a:lnSpc>
            </a:pPr>
            <a:r>
              <a:rPr lang="fr-FR" sz="2000"/>
              <a:t>- Comment non ? Lève-toi immédiatement. »</a:t>
            </a:r>
          </a:p>
          <a:p>
            <a:pPr>
              <a:lnSpc>
                <a:spcPct val="200000"/>
              </a:lnSpc>
            </a:pPr>
            <a:r>
              <a:rPr lang="fr-FR" sz="2000"/>
              <a:t>Cela lui donnait immédiatement envie de s’allonger sur l’herbe, à plat ventre, les bras en croix, par solidarité avec le vilain </a:t>
            </a:r>
            <a:r>
              <a:rPr lang="fr-FR" sz="2000"/>
              <a:t>Goga</a:t>
            </a:r>
            <a:r>
              <a:rPr lang="fr-FR" sz="2000" smtClean="0"/>
              <a:t>.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16908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397</Words>
  <Application>Microsoft Office PowerPoint</Application>
  <PresentationFormat>Affichage à l'écran (4:3)</PresentationFormat>
  <Paragraphs>81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2</cp:revision>
  <dcterms:created xsi:type="dcterms:W3CDTF">2012-05-23T13:20:44Z</dcterms:created>
  <dcterms:modified xsi:type="dcterms:W3CDTF">2012-06-01T07:33:43Z</dcterms:modified>
</cp:coreProperties>
</file>