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148AC-B308-4BE1-8008-A195BDB6717B}" type="datetimeFigureOut">
              <a:rPr lang="fr-FR" smtClean="0"/>
              <a:t>06/10/2011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35114-0BAD-4D34-B808-E7A6C0FE49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934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35114-0BAD-4D34-B808-E7A6C0FE495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417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35114-0BAD-4D34-B808-E7A6C0FE495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767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D28D-B4D8-4DB8-86EB-64CC19D62146}" type="datetimeFigureOut">
              <a:rPr lang="fr-FR" smtClean="0"/>
              <a:t>06/10/2011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22A2-A884-41B5-98B0-6853F390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32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D28D-B4D8-4DB8-86EB-64CC19D62146}" type="datetimeFigureOut">
              <a:rPr lang="fr-FR" smtClean="0"/>
              <a:t>06/10/2011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22A2-A884-41B5-98B0-6853F390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476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D28D-B4D8-4DB8-86EB-64CC19D62146}" type="datetimeFigureOut">
              <a:rPr lang="fr-FR" smtClean="0"/>
              <a:t>06/10/2011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22A2-A884-41B5-98B0-6853F390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90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D28D-B4D8-4DB8-86EB-64CC19D62146}" type="datetimeFigureOut">
              <a:rPr lang="fr-FR" smtClean="0"/>
              <a:t>06/10/2011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22A2-A884-41B5-98B0-6853F390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483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D28D-B4D8-4DB8-86EB-64CC19D62146}" type="datetimeFigureOut">
              <a:rPr lang="fr-FR" smtClean="0"/>
              <a:t>06/10/2011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22A2-A884-41B5-98B0-6853F390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130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D28D-B4D8-4DB8-86EB-64CC19D62146}" type="datetimeFigureOut">
              <a:rPr lang="fr-FR" smtClean="0"/>
              <a:t>06/10/2011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22A2-A884-41B5-98B0-6853F390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68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D28D-B4D8-4DB8-86EB-64CC19D62146}" type="datetimeFigureOut">
              <a:rPr lang="fr-FR" smtClean="0"/>
              <a:t>06/10/2011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22A2-A884-41B5-98B0-6853F390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432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D28D-B4D8-4DB8-86EB-64CC19D62146}" type="datetimeFigureOut">
              <a:rPr lang="fr-FR" smtClean="0"/>
              <a:t>06/10/2011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22A2-A884-41B5-98B0-6853F390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3897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D28D-B4D8-4DB8-86EB-64CC19D62146}" type="datetimeFigureOut">
              <a:rPr lang="fr-FR" smtClean="0"/>
              <a:t>06/10/2011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22A2-A884-41B5-98B0-6853F390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74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D28D-B4D8-4DB8-86EB-64CC19D62146}" type="datetimeFigureOut">
              <a:rPr lang="fr-FR" smtClean="0"/>
              <a:t>06/10/2011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22A2-A884-41B5-98B0-6853F390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6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D28D-B4D8-4DB8-86EB-64CC19D62146}" type="datetimeFigureOut">
              <a:rPr lang="fr-FR" smtClean="0"/>
              <a:t>06/10/2011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22A2-A884-41B5-98B0-6853F390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20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6D28D-B4D8-4DB8-86EB-64CC19D62146}" type="datetimeFigureOut">
              <a:rPr lang="fr-FR" smtClean="0"/>
              <a:t>06/10/2011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22A2-A884-41B5-98B0-6853F390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60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188640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smtClean="0">
                <a:latin typeface="Pere Castor" pitchFamily="2" charset="0"/>
              </a:rPr>
              <a:t>Seul</a:t>
            </a:r>
          </a:p>
          <a:p>
            <a:endParaRPr lang="fr-FR" sz="2000"/>
          </a:p>
          <a:p>
            <a:r>
              <a:rPr lang="fr-FR" sz="2000" i="1"/>
              <a:t>Pour une seule personne (</a:t>
            </a:r>
            <a:r>
              <a:rPr lang="fr-FR" sz="2000" i="1"/>
              <a:t>Julien</a:t>
            </a:r>
            <a:r>
              <a:rPr lang="fr-FR" sz="2000" i="1" smtClean="0"/>
              <a:t>)</a:t>
            </a:r>
          </a:p>
          <a:p>
            <a:endParaRPr lang="fr-FR" sz="2000"/>
          </a:p>
          <a:p>
            <a:r>
              <a:rPr lang="fr-FR" sz="2000" u="sng"/>
              <a:t>Ingrédients :</a:t>
            </a:r>
            <a:endParaRPr lang="fr-FR" sz="2000"/>
          </a:p>
          <a:p>
            <a:r>
              <a:rPr lang="fr-FR" sz="2000"/>
              <a:t>· un jardin</a:t>
            </a:r>
          </a:p>
          <a:p>
            <a:r>
              <a:rPr lang="fr-FR" sz="2000"/>
              <a:t>· un grand frère</a:t>
            </a:r>
          </a:p>
          <a:p>
            <a:r>
              <a:rPr lang="fr-FR" sz="2000"/>
              <a:t>· des planches</a:t>
            </a:r>
          </a:p>
          <a:p>
            <a:r>
              <a:rPr lang="fr-FR" sz="2000"/>
              <a:t>· un cousin</a:t>
            </a:r>
          </a:p>
          <a:p>
            <a:r>
              <a:rPr lang="fr-FR" sz="2000"/>
              <a:t>· des clous </a:t>
            </a:r>
          </a:p>
          <a:p>
            <a:r>
              <a:rPr lang="fr-FR" sz="2000"/>
              <a:t>· un copain</a:t>
            </a:r>
          </a:p>
          <a:p>
            <a:r>
              <a:rPr lang="fr-FR" sz="2000"/>
              <a:t>· un marteau</a:t>
            </a:r>
          </a:p>
          <a:p>
            <a:r>
              <a:rPr lang="fr-FR" sz="2000"/>
              <a:t> </a:t>
            </a:r>
            <a:endParaRPr lang="fr-FR" sz="2000"/>
          </a:p>
        </p:txBody>
      </p:sp>
    </p:spTree>
    <p:extLst>
      <p:ext uri="{BB962C8B-B14F-4D97-AF65-F5344CB8AC3E}">
        <p14:creationId xmlns:p14="http://schemas.microsoft.com/office/powerpoint/2010/main" val="107972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188640"/>
            <a:ext cx="8208912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mtClean="0"/>
              <a:t>Julien construit une </a:t>
            </a:r>
            <a:r>
              <a:rPr lang="fr-FR" sz="1000" smtClean="0"/>
              <a:t>…………………………………………………………………………………………</a:t>
            </a:r>
            <a:r>
              <a:rPr lang="fr-FR" smtClean="0"/>
              <a:t>  au fond du </a:t>
            </a:r>
            <a:r>
              <a:rPr lang="fr-FR" sz="1000" smtClean="0"/>
              <a:t>………………………………………………………………………………………… </a:t>
            </a:r>
            <a:r>
              <a:rPr lang="fr-FR" smtClean="0"/>
              <a:t>.</a:t>
            </a:r>
          </a:p>
          <a:p>
            <a:pPr>
              <a:lnSpc>
                <a:spcPct val="150000"/>
              </a:lnSpc>
            </a:pPr>
            <a:r>
              <a:rPr lang="fr-FR" smtClean="0"/>
              <a:t>- Si tu veux, je t'aide à porter les </a:t>
            </a:r>
            <a:r>
              <a:rPr lang="fr-FR" sz="1000"/>
              <a:t>……………………………………………</a:t>
            </a:r>
            <a:r>
              <a:rPr lang="fr-FR" smtClean="0"/>
              <a:t>  , dit son grand </a:t>
            </a:r>
            <a:r>
              <a:rPr lang="fr-FR" sz="1000" smtClean="0"/>
              <a:t>…………………………………………………………………………………………     </a:t>
            </a:r>
            <a:r>
              <a:rPr lang="fr-FR" smtClean="0"/>
              <a:t>Alain.</a:t>
            </a:r>
          </a:p>
          <a:p>
            <a:pPr>
              <a:lnSpc>
                <a:spcPct val="150000"/>
              </a:lnSpc>
            </a:pPr>
            <a:r>
              <a:rPr lang="fr-FR" smtClean="0"/>
              <a:t>- Non, je suis grand, je peux y arriver tout seul, répond Julien.</a:t>
            </a:r>
          </a:p>
          <a:p>
            <a:pPr>
              <a:lnSpc>
                <a:spcPct val="150000"/>
              </a:lnSpc>
            </a:pPr>
            <a:r>
              <a:rPr lang="fr-FR" smtClean="0"/>
              <a:t>- Si tu veux, je t'aide à monter les murs, dit son </a:t>
            </a:r>
            <a:r>
              <a:rPr lang="fr-FR" sz="1000" smtClean="0"/>
              <a:t>…………………………………………………………………………………………    </a:t>
            </a:r>
            <a:r>
              <a:rPr lang="fr-FR" smtClean="0"/>
              <a:t>Alex.</a:t>
            </a:r>
          </a:p>
          <a:p>
            <a:pPr>
              <a:lnSpc>
                <a:spcPct val="150000"/>
              </a:lnSpc>
            </a:pPr>
            <a:r>
              <a:rPr lang="fr-FR" smtClean="0"/>
              <a:t>- Non, je suis grand, je peux y arriver tout seul, répond Julien.</a:t>
            </a:r>
          </a:p>
          <a:p>
            <a:pPr>
              <a:lnSpc>
                <a:spcPct val="150000"/>
              </a:lnSpc>
            </a:pPr>
            <a:r>
              <a:rPr lang="fr-FR" smtClean="0"/>
              <a:t>- Si tu veux, je t'aide à clouer le toit, dit son </a:t>
            </a:r>
            <a:r>
              <a:rPr lang="fr-FR" sz="1000" smtClean="0"/>
              <a:t>…………………………………………………………………………………………    </a:t>
            </a:r>
            <a:r>
              <a:rPr lang="fr-FR" smtClean="0"/>
              <a:t>Hugo.</a:t>
            </a:r>
          </a:p>
          <a:p>
            <a:pPr>
              <a:lnSpc>
                <a:spcPct val="150000"/>
              </a:lnSpc>
            </a:pPr>
            <a:r>
              <a:rPr lang="fr-FR" smtClean="0"/>
              <a:t>- Non, je suis grand, je peux y arriver tout seul, répond Julien.</a:t>
            </a:r>
          </a:p>
          <a:p>
            <a:pPr>
              <a:lnSpc>
                <a:spcPct val="150000"/>
              </a:lnSpc>
            </a:pPr>
            <a:r>
              <a:rPr lang="fr-FR" smtClean="0"/>
              <a:t>Et voilà, la cabane est finie. Elle est grande. Il y a de la place pour deux,</a:t>
            </a:r>
          </a:p>
          <a:p>
            <a:pPr>
              <a:lnSpc>
                <a:spcPct val="150000"/>
              </a:lnSpc>
            </a:pPr>
            <a:r>
              <a:rPr lang="fr-FR" smtClean="0"/>
              <a:t>pour trois, et même </a:t>
            </a:r>
            <a:r>
              <a:rPr lang="fr-FR" sz="1000" smtClean="0"/>
              <a:t>…………………………………………………………………………………………   </a:t>
            </a:r>
            <a:r>
              <a:rPr lang="fr-FR" smtClean="0"/>
              <a:t>, en se serrant un peu.</a:t>
            </a:r>
          </a:p>
          <a:p>
            <a:pPr>
              <a:lnSpc>
                <a:spcPct val="150000"/>
              </a:lnSpc>
            </a:pPr>
            <a:endParaRPr lang="fr-FR" smtClean="0"/>
          </a:p>
          <a:p>
            <a:pPr>
              <a:lnSpc>
                <a:spcPct val="150000"/>
              </a:lnSpc>
            </a:pPr>
            <a:r>
              <a:rPr lang="fr-FR" smtClean="0"/>
              <a:t>Mais Julien y joue </a:t>
            </a:r>
            <a:r>
              <a:rPr lang="fr-FR" sz="1000" smtClean="0"/>
              <a:t>…………………………………………………………………………………………  </a:t>
            </a:r>
            <a:r>
              <a:rPr lang="fr-FR" smtClean="0"/>
              <a:t>. Tout seul.</a:t>
            </a:r>
          </a:p>
          <a:p>
            <a:pPr>
              <a:lnSpc>
                <a:spcPct val="150000"/>
              </a:lnSpc>
            </a:pPr>
            <a:r>
              <a:rPr lang="fr-FR" smtClean="0"/>
              <a:t> </a:t>
            </a:r>
          </a:p>
          <a:p>
            <a:pPr algn="r">
              <a:lnSpc>
                <a:spcPct val="150000"/>
              </a:lnSpc>
            </a:pPr>
            <a:r>
              <a:rPr lang="fr-FR" sz="1400" smtClean="0"/>
              <a:t>Bernard Friot, </a:t>
            </a:r>
            <a:r>
              <a:rPr lang="fr-FR" sz="1400" i="1" smtClean="0"/>
              <a:t>Histoires minute</a:t>
            </a:r>
            <a:endParaRPr lang="fr-FR" sz="1400"/>
          </a:p>
        </p:txBody>
      </p:sp>
    </p:spTree>
    <p:extLst>
      <p:ext uri="{BB962C8B-B14F-4D97-AF65-F5344CB8AC3E}">
        <p14:creationId xmlns:p14="http://schemas.microsoft.com/office/powerpoint/2010/main" val="295095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168</Words>
  <Application>Microsoft Office PowerPoint</Application>
  <PresentationFormat>Affichage à l'écran (4:3)</PresentationFormat>
  <Paragraphs>28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www.cartabledunemaitresse.fr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Enge</dc:creator>
  <cp:lastModifiedBy>Enge</cp:lastModifiedBy>
  <cp:revision>1</cp:revision>
  <dcterms:created xsi:type="dcterms:W3CDTF">2011-10-06T09:28:09Z</dcterms:created>
  <dcterms:modified xsi:type="dcterms:W3CDTF">2011-10-06T09:31:25Z</dcterms:modified>
</cp:coreProperties>
</file>