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75CC-A76C-48DE-9681-E23523F4B4AE}" type="datetimeFigureOut">
              <a:rPr lang="fr-FR" smtClean="0"/>
              <a:t>03/10/2010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56CF-73E2-432E-A5C6-3367759B61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75CC-A76C-48DE-9681-E23523F4B4AE}" type="datetimeFigureOut">
              <a:rPr lang="fr-FR" smtClean="0"/>
              <a:t>03/10/2010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56CF-73E2-432E-A5C6-3367759B61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75CC-A76C-48DE-9681-E23523F4B4AE}" type="datetimeFigureOut">
              <a:rPr lang="fr-FR" smtClean="0"/>
              <a:t>03/10/2010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56CF-73E2-432E-A5C6-3367759B61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75CC-A76C-48DE-9681-E23523F4B4AE}" type="datetimeFigureOut">
              <a:rPr lang="fr-FR" smtClean="0"/>
              <a:t>03/10/2010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56CF-73E2-432E-A5C6-3367759B61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75CC-A76C-48DE-9681-E23523F4B4AE}" type="datetimeFigureOut">
              <a:rPr lang="fr-FR" smtClean="0"/>
              <a:t>03/10/2010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56CF-73E2-432E-A5C6-3367759B61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75CC-A76C-48DE-9681-E23523F4B4AE}" type="datetimeFigureOut">
              <a:rPr lang="fr-FR" smtClean="0"/>
              <a:t>03/10/2010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56CF-73E2-432E-A5C6-3367759B61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75CC-A76C-48DE-9681-E23523F4B4AE}" type="datetimeFigureOut">
              <a:rPr lang="fr-FR" smtClean="0"/>
              <a:t>03/10/2010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56CF-73E2-432E-A5C6-3367759B61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75CC-A76C-48DE-9681-E23523F4B4AE}" type="datetimeFigureOut">
              <a:rPr lang="fr-FR" smtClean="0"/>
              <a:t>03/10/2010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56CF-73E2-432E-A5C6-3367759B61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75CC-A76C-48DE-9681-E23523F4B4AE}" type="datetimeFigureOut">
              <a:rPr lang="fr-FR" smtClean="0"/>
              <a:t>03/10/2010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56CF-73E2-432E-A5C6-3367759B61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75CC-A76C-48DE-9681-E23523F4B4AE}" type="datetimeFigureOut">
              <a:rPr lang="fr-FR" smtClean="0"/>
              <a:t>03/10/2010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56CF-73E2-432E-A5C6-3367759B61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75CC-A76C-48DE-9681-E23523F4B4AE}" type="datetimeFigureOut">
              <a:rPr lang="fr-FR" smtClean="0"/>
              <a:t>03/10/2010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56CF-73E2-432E-A5C6-3367759B61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875CC-A76C-48DE-9681-E23523F4B4AE}" type="datetimeFigureOut">
              <a:rPr lang="fr-FR" smtClean="0"/>
              <a:t>03/10/2010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256CF-73E2-432E-A5C6-3367759B610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0" y="3465439"/>
            <a:ext cx="84249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Vrai ou faux ?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 (liste d’Emma)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11560" y="3740115"/>
            <a:ext cx="8352928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La maman d’Emma voulait acheter tout le nécessaire de la liste de fournitures avant les vacances.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Emma et ses parents ont réussi à tout acheter avant de partir en vacances.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Toute la famille d’Emma a cherché les fournitures demandées.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Emma et ses parents se sont arrêtés dans chaque lieu de leurs vacances pour trouver les fournitures de la liste.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 rot="16200000" flipH="1">
            <a:off x="2375756" y="1088740"/>
            <a:ext cx="1656184" cy="1152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27784" y="1124744"/>
            <a:ext cx="1152128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2627784" y="1196752"/>
            <a:ext cx="108012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 flipH="1" flipV="1">
            <a:off x="2555776" y="908720"/>
            <a:ext cx="1368152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699792" y="2492896"/>
            <a:ext cx="108012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 flipH="1" flipV="1">
            <a:off x="2699792" y="1772816"/>
            <a:ext cx="1080120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11560" y="3465439"/>
            <a:ext cx="84249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Vrai ou faux ?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 (liste d’Emma)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11560" y="3724726"/>
            <a:ext cx="8352928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La maman d’Emma voulait acheter tout le nécessaire de la liste de fournitures avant les vacances. 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Vrai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Emma et ses parents ont réussi à tout acheter avant de partir en vacances.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Toute la famille d’Emma a cherché les fournitures demandées.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Emma et ses parents se sont arrêtés dans chaque lieu de leurs vacances pour trouver les fournitures de la liste.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 rot="16200000" flipH="1">
            <a:off x="2375756" y="1088740"/>
            <a:ext cx="1656184" cy="1152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27784" y="1124744"/>
            <a:ext cx="1152128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2627784" y="1196752"/>
            <a:ext cx="108012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 flipH="1" flipV="1">
            <a:off x="2555776" y="908720"/>
            <a:ext cx="1368152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699792" y="2492896"/>
            <a:ext cx="108012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 flipH="1" flipV="1">
            <a:off x="2699792" y="1772816"/>
            <a:ext cx="1080120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11560" y="3465439"/>
            <a:ext cx="84249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Vrai ou faux ?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 (liste d’Emma)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11560" y="3709338"/>
            <a:ext cx="8352928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La maman d’Emma voulait acheter tout le nécessaire de la liste de fournitures avant les vacances. 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Vrai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Emma et ses parents ont réussi à tout acheter avant de partir en vacances.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Faux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Toute la famille d’Emma a cherché les fournitures demandées.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Emma et ses parents se sont arrêtés dans chaque lieu de leurs vacances pour trouver les fournitures de la liste.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 rot="16200000" flipH="1">
            <a:off x="2375756" y="1088740"/>
            <a:ext cx="1656184" cy="1152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27784" y="1124744"/>
            <a:ext cx="1152128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2627784" y="1196752"/>
            <a:ext cx="108012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 flipH="1" flipV="1">
            <a:off x="2555776" y="908720"/>
            <a:ext cx="1368152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699792" y="2492896"/>
            <a:ext cx="108012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 flipH="1" flipV="1">
            <a:off x="2699792" y="1772816"/>
            <a:ext cx="1080120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11560" y="3465439"/>
            <a:ext cx="84249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Vrai ou faux ?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 (liste d’Emma)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11560" y="3693949"/>
            <a:ext cx="8352928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La maman d’Emma voulait acheter tout le nécessaire de la liste de fournitures avant les vacances. 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Vrai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Emma et ses parents ont réussi à tout acheter avant de partir en vacances.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Faux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Toute la famille d’Emma a cherché les fournitures demandées.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Vrai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Emma et ses parents se sont arrêtés dans chaque lieu de leurs vacances pour trouver les fournitures de la liste.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 rot="16200000" flipH="1">
            <a:off x="2375756" y="1088740"/>
            <a:ext cx="1656184" cy="1152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27784" y="1124744"/>
            <a:ext cx="1152128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2627784" y="1196752"/>
            <a:ext cx="108012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 flipH="1" flipV="1">
            <a:off x="2555776" y="908720"/>
            <a:ext cx="1368152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699792" y="2492896"/>
            <a:ext cx="108012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 flipH="1" flipV="1">
            <a:off x="2699792" y="1772816"/>
            <a:ext cx="1080120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11560" y="3465439"/>
            <a:ext cx="84249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Vrai ou faux ?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 (liste d’Emma)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11560" y="3678561"/>
            <a:ext cx="8352928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La maman d’Emma voulait acheter tout le nécessaire de la liste de fournitures avant les vacances. 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Vrai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Emma et ses parents ont réussi à tout acheter avant de partir en vacances.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Faux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Toute la famille d’Emma a cherché les fournitures demandées.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Vrai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Emma et ses parents se sont arrêtés dans chaque lieu de leurs vacances pour trouver les fournitures de la liste.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Vrai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 rot="16200000" flipH="1">
            <a:off x="2375756" y="1088740"/>
            <a:ext cx="1656184" cy="1152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 rot="16200000" flipH="1">
            <a:off x="2375756" y="1088740"/>
            <a:ext cx="1656184" cy="1152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27784" y="1124744"/>
            <a:ext cx="1152128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 rot="16200000" flipH="1">
            <a:off x="2375756" y="1088740"/>
            <a:ext cx="1656184" cy="1152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27784" y="1124744"/>
            <a:ext cx="1152128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2627784" y="1196752"/>
            <a:ext cx="108012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 rot="16200000" flipH="1">
            <a:off x="2375756" y="1088740"/>
            <a:ext cx="1656184" cy="1152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27784" y="1124744"/>
            <a:ext cx="1152128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2627784" y="1196752"/>
            <a:ext cx="108012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 flipH="1" flipV="1">
            <a:off x="2555776" y="908720"/>
            <a:ext cx="1368152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 rot="16200000" flipH="1">
            <a:off x="2375756" y="1088740"/>
            <a:ext cx="1656184" cy="1152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27784" y="1124744"/>
            <a:ext cx="1152128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2627784" y="1196752"/>
            <a:ext cx="108012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 flipH="1" flipV="1">
            <a:off x="2555776" y="908720"/>
            <a:ext cx="1368152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699792" y="2492896"/>
            <a:ext cx="108012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 rot="16200000" flipH="1">
            <a:off x="2375756" y="1088740"/>
            <a:ext cx="1656184" cy="1152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27784" y="1124744"/>
            <a:ext cx="1152128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2627784" y="1196752"/>
            <a:ext cx="108012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 flipH="1" flipV="1">
            <a:off x="2555776" y="908720"/>
            <a:ext cx="1368152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699792" y="2492896"/>
            <a:ext cx="108012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 flipH="1" flipV="1">
            <a:off x="2699792" y="1772816"/>
            <a:ext cx="1080120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16632"/>
            <a:ext cx="83985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1. </a:t>
            </a:r>
            <a:r>
              <a:rPr lang="fr-FR" sz="1400" u="sng" dirty="0" smtClean="0">
                <a:latin typeface="Comic Sans MS" pitchFamily="66" charset="0"/>
              </a:rPr>
              <a:t>Relie </a:t>
            </a:r>
            <a:r>
              <a:rPr lang="fr-FR" sz="1400" u="sng" dirty="0">
                <a:latin typeface="Comic Sans MS" pitchFamily="66" charset="0"/>
              </a:rPr>
              <a:t>le mot et sa définition. Tu peux t’aider du dictionnaire.</a:t>
            </a:r>
          </a:p>
          <a:p>
            <a:r>
              <a:rPr lang="fr-FR" sz="1400" dirty="0">
                <a:latin typeface="Comic Sans MS" pitchFamily="66" charset="0"/>
              </a:rPr>
              <a:t>(liste d’Emma</a:t>
            </a:r>
            <a:r>
              <a:rPr lang="fr-FR" sz="1400" dirty="0" smtClean="0">
                <a:latin typeface="Comic Sans MS" pitchFamily="66" charset="0"/>
              </a:rPr>
              <a:t>)</a:t>
            </a:r>
            <a:endParaRPr lang="fr-FR" sz="1400" u="sng" dirty="0">
              <a:latin typeface="Comic Sans MS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0" y="692696"/>
          <a:ext cx="7848871" cy="2633472"/>
        </p:xfrm>
        <a:graphic>
          <a:graphicData uri="http://schemas.openxmlformats.org/drawingml/2006/table">
            <a:tbl>
              <a:tblPr/>
              <a:tblGrid>
                <a:gridCol w="1978556"/>
                <a:gridCol w="170527"/>
                <a:gridCol w="915700"/>
                <a:gridCol w="249160"/>
                <a:gridCol w="4534928"/>
              </a:tblGrid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la pénurie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un lieu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l’inexistence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fait de ne pas être disponible, de ne pas pouvoir utiliser un objet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l’indisponibilité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qu’on ne peut pas trouver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2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une localité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>
                          <a:solidFill>
                            <a:srgbClr val="000000"/>
                          </a:solidFill>
                          <a:latin typeface="+mj-lt"/>
                        </a:rPr>
                        <a:t>le fait de ne pas exister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s’acharner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le manque total de ce qui est nécessaire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8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introuvable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40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Wingdings 2"/>
                        </a:rPr>
                        <a:t>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400" dirty="0">
                          <a:solidFill>
                            <a:srgbClr val="000000"/>
                          </a:solidFill>
                          <a:latin typeface="+mj-lt"/>
                        </a:rPr>
                        <a:t>mettre toute son énergie à réussir quelque chose de difficile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 rot="16200000" flipH="1">
            <a:off x="2375756" y="1088740"/>
            <a:ext cx="1656184" cy="11521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27784" y="1124744"/>
            <a:ext cx="1152128" cy="100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2627784" y="1196752"/>
            <a:ext cx="108012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 flipH="1" flipV="1">
            <a:off x="2555776" y="908720"/>
            <a:ext cx="1368152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699792" y="2492896"/>
            <a:ext cx="108012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 flipH="1" flipV="1">
            <a:off x="2699792" y="1772816"/>
            <a:ext cx="1080120" cy="10801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11560" y="3465439"/>
            <a:ext cx="84249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Vrai ou faux ?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 (liste d’Emma)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11560" y="3740115"/>
            <a:ext cx="8352928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La maman d’Emma voulait acheter tout le nécessaire de la liste de fournitures avant les vacances.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Emma et ses parents ont réussi à tout acheter avant de partir en vacances.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Toute la famille d’Emma a cherché les fournitures demandées.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 Emma et ses parents se sont arrêtés dans chaque lieu de leurs vacances pour trouver les fournitures de la liste.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…………..…………..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1171</Words>
  <Application>Microsoft Office PowerPoint</Application>
  <PresentationFormat>Affichage à l'écran (4:3)</PresentationFormat>
  <Paragraphs>446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Company>CANDUSSO Laurent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2</cp:revision>
  <dcterms:created xsi:type="dcterms:W3CDTF">2010-10-03T15:04:07Z</dcterms:created>
  <dcterms:modified xsi:type="dcterms:W3CDTF">2010-10-03T15:13:20Z</dcterms:modified>
</cp:coreProperties>
</file>