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>
      <p:cViewPr varScale="1">
        <p:scale>
          <a:sx n="71" d="100"/>
          <a:sy n="71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56E7A-3912-4DA3-A34A-37EB720D72EF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E764-90B8-44FB-8FD8-934AB4D41D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DE764-90B8-44FB-8FD8-934AB4D41D9E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8F18-65EC-4CE5-ADD1-81416FD6DEEA}" type="datetimeFigureOut">
              <a:rPr lang="fr-FR" smtClean="0"/>
              <a:pPr/>
              <a:t>26/04/2010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A708-20B1-4528-BE5E-EE22DE2B790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Samani, l’indien solitaire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pages 10-11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Retrouve les mots du texte qui manquent et écris à leur place un synonyme.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Chicoutani s’approcha du jeune homme, le fit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et nettoya au plus profond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causée par les coups de griffe. La douleur fut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mais n’arracha pas un cri au jeune Indien.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 tous les siens, il méprisait la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. Puis Chicoutani écrasa plusieurs baies d’un noir d’encre et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une compresse à l’aide de feuilles dont Samani ne put reconnaître la nature. Il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ensuite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et la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(le)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fixa solidement à la cuisse.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[…]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 hésita puis s’enhardit à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l’homme-médecine sur la provenance des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qu’il venait d’utiliser. Il pensait en lui-même qu’il y aurait d’autres blessures dans sa vie. Il serait bon pour un indien solitaire de savoir se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…………………………………………………….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Relie ce qui va ensemble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48" y="357167"/>
          <a:ext cx="8429652" cy="1744171"/>
        </p:xfrm>
        <a:graphic>
          <a:graphicData uri="http://schemas.openxmlformats.org/drawingml/2006/table">
            <a:tbl>
              <a:tblPr/>
              <a:tblGrid>
                <a:gridCol w="3044051"/>
                <a:gridCol w="280979"/>
                <a:gridCol w="1391556"/>
                <a:gridCol w="267597"/>
                <a:gridCol w="3445469"/>
              </a:tblGrid>
              <a:tr h="2857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paroles magiques et incantations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chasser les mauvais esprits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danses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mieux se souvenir des enseignements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histoires, mythes et légendes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guérison des maladies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3857620" y="642918"/>
            <a:ext cx="1643074" cy="1285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857620" y="714356"/>
            <a:ext cx="1643074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786182" y="1357298"/>
            <a:ext cx="1785950" cy="571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 doit vérifier Chicoutani avant d’enseigner ses savoirs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sont les enseignements que Chicoutani transmit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Il nettoie la plaie. Ensuite il écrase des baies noires et fabrique une compresse </a:t>
            </a:r>
            <a:r>
              <a:rPr lang="fr-FR" sz="20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avec </a:t>
            </a:r>
            <a:r>
              <a:rPr lang="fr-FR" sz="20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des feuilles</a:t>
            </a: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 Il applique ce pansement et le serre fort.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Il nettoie la plaie. Ensuite il écrase des baies noires et fabrique une compresse </a:t>
            </a:r>
            <a:r>
              <a:rPr lang="fr-FR" sz="20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avec </a:t>
            </a:r>
            <a:r>
              <a:rPr lang="fr-FR" sz="20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des feuilles</a:t>
            </a: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 Il applique ce pansement et le serre fort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 doit vérifier Chicoutani avant d’enseigner ses savoirs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Il nettoie la plaie. Ensuite il écrase des baies noires et fabrique une compresse </a:t>
            </a:r>
            <a:r>
              <a:rPr lang="fr-FR" sz="20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avec </a:t>
            </a:r>
            <a:r>
              <a:rPr lang="fr-FR" sz="20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des feuilles</a:t>
            </a: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 Il applique ce pansement et le serre fort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 doit vérifier Chicoutani avant d’enseigner ses savoirs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doit vérifier que les Esprits sont d’accords pour qu’il enseigne ce qu’il sait à Samani.</a:t>
            </a:r>
            <a:endParaRPr lang="fr-FR" sz="20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Il nettoie la plaie. Ensuite il écrase des baies noires et fabrique une compresse </a:t>
            </a:r>
            <a:r>
              <a:rPr lang="fr-FR" sz="20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avec </a:t>
            </a:r>
            <a:r>
              <a:rPr lang="fr-FR" sz="20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des feuilles</a:t>
            </a: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 Il applique ce pansement et le serre fort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 doit vérifier Chicoutani avant d’enseigner ses savoirs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doit vérifier que les Esprits sont d’accords pour qu’il enseigne ce qu’il sait à Samani.</a:t>
            </a: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sont les enseignements que Chicoutani transmit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x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Qu’est-ce que Chicoutani est parti faire dans la forêt pendant que Samani dormait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est allé chercher des plantes et des feuilles qui serviront à soigner la cuisse de Samani.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gestes fit Chicoutani pour soigner la blessure de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Il nettoie la plaie. Ensuite il écrase des baies noires et fabrique une compresse </a:t>
            </a:r>
            <a:r>
              <a:rPr lang="fr-FR" sz="20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avec </a:t>
            </a:r>
            <a:r>
              <a:rPr lang="fr-FR" sz="20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des feuilles</a:t>
            </a: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 Il applique ce pansement et le serre fort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 doit vérifier Chicoutani avant d’enseigner ses savoirs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Chicoutani doit vérifier que les Esprits sont d’accords pour qu’il enseigne ce qu’il sait à Samani.</a:t>
            </a: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Quels sont les enseignements que Chicoutani transmit à Samani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Il lui apprend les paroles magique et les incantations qui guérissent ; les gestes et les danses qui chassent les mauvais esprits ;  les plantes qui redonnent de la force ou endorment la douleur ; les gestes pour remettre les muscles en place ; les gestes pour calmer la fièvre.</a:t>
            </a:r>
            <a:endParaRPr lang="fr-FR" sz="20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Les semaines qui suivirent la rencontre entre Samani et Chicoutani furent des semaines d’enseignement.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Samani retourna quelques instants au bord de la rivière pour laisser Chicoutani interroger les Esprits.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Les semaines qui suivirent la rencontre entre Samani et Chicoutani furent des semaines d’enseignement.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Les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semaines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qui suivirent la rencontre entre Samani et Chicoutani furent des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semaines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d’enseignement.</a:t>
            </a: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Les jours qui suivirent la rencontre entre Samani et Chicoutani furent des jours d’enseignement.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Les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semaines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qui suivirent la rencontre entre Samani et Chicoutani furent des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semaines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d’enseignement.</a:t>
            </a: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Les jours qui suivirent la rencontre entre Samani et Chicoutani furent des jours d’enseignement.</a:t>
            </a: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Samani retourna quelques instants au bord de la rivière pour laisser Chicoutani interroger les Esprits.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Les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semaines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qui suivirent la rencontre entre Samani et Chicoutani furent des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semaines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d’enseignement.</a:t>
            </a: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Les jours qui suivirent la rencontre entre Samani et Chicoutani furent des jours d’enseignement.</a:t>
            </a:r>
          </a:p>
          <a:p>
            <a:pPr marL="720000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Samani retourna quelques instants </a:t>
            </a:r>
            <a:r>
              <a:rPr lang="fr-FR" sz="1600" dirty="0">
                <a:solidFill>
                  <a:srgbClr val="00B050"/>
                </a:solidFill>
                <a:latin typeface="Times New Roman" pitchFamily="18" charset="0"/>
                <a:cs typeface="Arial" pitchFamily="34" charset="0"/>
              </a:rPr>
              <a:t>au bord de la rivière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pour laisser Chicoutani interroger les Esprits.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Samani retourna quelques instants dans la forêt pour laisser Chicoutani interroger les Esprits.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Relie ce qui va ensemble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48" y="357167"/>
          <a:ext cx="8429652" cy="1744171"/>
        </p:xfrm>
        <a:graphic>
          <a:graphicData uri="http://schemas.openxmlformats.org/drawingml/2006/table">
            <a:tbl>
              <a:tblPr/>
              <a:tblGrid>
                <a:gridCol w="3044051"/>
                <a:gridCol w="280979"/>
                <a:gridCol w="1391556"/>
                <a:gridCol w="267597"/>
                <a:gridCol w="3445469"/>
              </a:tblGrid>
              <a:tr h="2857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paroles magiques et incantations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chasser les mauvais esprits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danses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mieux se souvenir des enseignements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histoires, mythes et légendes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guérison des maladies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Relie ce qui va ensemble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48" y="357167"/>
          <a:ext cx="8429652" cy="1744171"/>
        </p:xfrm>
        <a:graphic>
          <a:graphicData uri="http://schemas.openxmlformats.org/drawingml/2006/table">
            <a:tbl>
              <a:tblPr/>
              <a:tblGrid>
                <a:gridCol w="3044051"/>
                <a:gridCol w="280979"/>
                <a:gridCol w="1391556"/>
                <a:gridCol w="267597"/>
                <a:gridCol w="3445469"/>
              </a:tblGrid>
              <a:tr h="2857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paroles magiques et incantations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chasser les mauvais esprits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danses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mieux se souvenir des enseignements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histoires, mythes et légendes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guérison des maladies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3857620" y="642918"/>
            <a:ext cx="1643074" cy="1285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Relie ce qui va ensemble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48" y="357167"/>
          <a:ext cx="8429652" cy="1744171"/>
        </p:xfrm>
        <a:graphic>
          <a:graphicData uri="http://schemas.openxmlformats.org/drawingml/2006/table">
            <a:tbl>
              <a:tblPr/>
              <a:tblGrid>
                <a:gridCol w="3044051"/>
                <a:gridCol w="280979"/>
                <a:gridCol w="1391556"/>
                <a:gridCol w="267597"/>
                <a:gridCol w="3445469"/>
              </a:tblGrid>
              <a:tr h="2857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paroles magiques et incantations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chasser les mauvais esprits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danses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mieux se souvenir des enseignements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histoires, mythes et légendes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2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guérison des maladies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3857620" y="642918"/>
            <a:ext cx="1643074" cy="1285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857620" y="714356"/>
            <a:ext cx="1643074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418</Words>
  <Application>Microsoft Office PowerPoint</Application>
  <PresentationFormat>Affichage à l'écran (4:3)</PresentationFormat>
  <Paragraphs>170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7</cp:revision>
  <dcterms:created xsi:type="dcterms:W3CDTF">2010-04-20T07:30:06Z</dcterms:created>
  <dcterms:modified xsi:type="dcterms:W3CDTF">2010-04-26T08:57:29Z</dcterms:modified>
</cp:coreProperties>
</file>