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57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182FB-8D57-4780-99BC-96600CA2995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3BD87-6AD1-417B-BF60-384A175534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BD87-6AD1-417B-BF60-384A1755348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BD87-6AD1-417B-BF60-384A1755348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BD87-6AD1-417B-BF60-384A1755348B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BD87-6AD1-417B-BF60-384A1755348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BD87-6AD1-417B-BF60-384A1755348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BD87-6AD1-417B-BF60-384A1755348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BD87-6AD1-417B-BF60-384A1755348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BD87-6AD1-417B-BF60-384A1755348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BD87-6AD1-417B-BF60-384A1755348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BD87-6AD1-417B-BF60-384A1755348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3BD87-6AD1-417B-BF60-384A1755348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A9DAE-ABD6-4AFF-B2F6-A3FA9A867425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0F13F-E385-41DF-9D86-47CB3114B8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Vrai ou Faux.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C’est quand Chicoutani commença à avoir du mal à parler qu’il comprend qu’il allait mourir. </a:t>
            </a:r>
            <a:endParaRPr lang="fr-FR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meurt en étant mécontent de ne pas avoir transmit tout son savoir à Samani. 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Chez les indiens, les âmes des morts mettent 4 jours pour atteindre les terres des Esprits.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Pendant leur voyage vers les terres des Esprits, les morts n’ont besoin que de tabac.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w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Chicoutani ne veut-il pas prendre d’herbes et de plantes pour se soigner 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sait que lorsqu’on est trop vieux,</a:t>
            </a:r>
            <a:r>
              <a:rPr kumimoji="0" lang="fr-FR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il faut accepter que le moment est venu de mourir, que la mort n’est pas une maladie que l’on soigne.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aseline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 Quelle promesse Chicoutani fait-il faire à Samani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fait promettre à Samani qu’il retourna dans sa tribu, car il</a:t>
            </a:r>
            <a:r>
              <a:rPr kumimoji="0" lang="fr-FR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ne doit pas garder pour lui tout ce qu’il a appris. Il faut partager son savoir avec les autres.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aseline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 Quelles sont les 5 étapes de la cérémonie qu’un indien doit faire lorsqu’un membre de sa tribu meurt ?</a:t>
            </a:r>
            <a:endParaRPr lang="fr-FR" sz="1600" smtClean="0"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fr-F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w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Chicoutani ne veut-il pas prendre d’herbes et de plantes pour se soigner 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sait que lorsqu’on est trop vieux,</a:t>
            </a:r>
            <a:r>
              <a:rPr kumimoji="0" lang="fr-FR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il faut accepter que le moment est venu de mourir, que la mort n’est pas une maladie que l’on soigne.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aseline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 Quelle promesse Chicoutani fait-il faire à Samani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fait promettre à Samani qu’il retourna dans sa tribu, car il</a:t>
            </a:r>
            <a:r>
              <a:rPr kumimoji="0" lang="fr-FR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ne doit pas garder pour lui tout ce qu’il a appris. Il faut partager son savoir avec les autres.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aseline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 Quelles sont les 5 étapes de la cérémonie qu’un indien doit faire lorsqu’un membre de sa tribu meurt ?</a:t>
            </a:r>
            <a:endParaRPr lang="fr-FR" sz="1600" smtClean="0"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Il faut peigner et tresser les cheveux du défunt.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- Il faut envelopper le corps d’écorce de bouleau.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Il faut ensevelir le corps avec du tabac et de la nourriture.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- La famille et les amis du défunt reste près de la tombe le temps du voyage du défunt vers les terres des Esprits.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r>
              <a:rPr kumimoji="0" lang="fr-FR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Ils se coupent les cheveux et se noircissent le visage.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Vrai ou Faux.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C’est quand Chicoutani commença à avoir du mal à parler qu’il comprend qu’il allait mourir. 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fr-FR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Vrai</a:t>
            </a:r>
            <a:endParaRPr lang="fr-FR" b="1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meurt en étant mécontent de ne pas avoir transmit tout son savoir à Samani. 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Chez les indiens, les âmes des morts mettent 4 jours pour atteindre les terres des Esprits.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Pendant leur voyage vers les terres des Esprits, les morts n’ont besoin que de tabac.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Vrai ou Faux.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C’est quand Chicoutani commença à avoir du mal à parler qu’il comprend qu’il allait mourir. 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fr-FR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Vrai</a:t>
            </a:r>
            <a:endParaRPr lang="fr-FR" b="1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meurt en étant mécontent de ne pas avoir transmit tout son savoir à Samani. 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Faux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Chez les indiens, les âmes des morts mettent 4 jours pour atteindre les terres des Esprits.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Pendant leur voyage vers les terres des Esprits, les morts n’ont besoin que de tabac.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Vrai ou Faux.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C’est quand Chicoutani commença à avoir du mal à parler qu’il comprend qu’il allait mourir. 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fr-FR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Vrai</a:t>
            </a:r>
            <a:endParaRPr lang="fr-FR" b="1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meurt en étant mécontent de ne pas avoir transmit tout son savoir à Samani. 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Faux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Chez les indiens, les âmes des morts mettent 4 jours pour atteindre les terres des Esprits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Vrai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Pendant leur voyage vers les terres des Esprits, les morts n’ont besoin que de tabac.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v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Vrai ou Faux.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C’est quand Chicoutani commença à avoir du mal à parler qu’il comprend qu’il allait mourir. 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r>
              <a:rPr kumimoji="0" lang="fr-FR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Vrai</a:t>
            </a:r>
            <a:endParaRPr lang="fr-FR" b="1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meurt en étant mécontent de ne pas avoir transmit tout son savoir à Samani. 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Faux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	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Chez les indiens, les âmes des morts mettent 4 jours pour atteindre les terres des Esprits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Vrai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Pendant leur voyage vers les terres des Esprits, les morts n’ont besoin que de tabac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Faux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w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Chicoutani ne veut-il pas prendre d’herbes et de plantes pour se soigner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Quelle promesse Chicoutani fait-il faire à Samani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Quelles sont les 5 étapes de la cérémonie qu’un indien doit faire lorsqu’un membre de sa tribu meurt ?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w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Chicoutani ne veut-il pas prendre d’herbes et de plantes pour se soigner 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sait que lorsqu’on est trop vieux,</a:t>
            </a:r>
            <a:r>
              <a:rPr kumimoji="0" lang="fr-FR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il faut accepter que le moment est venu de mourir, que la mort n’est pas une maladie que l’on soigne.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w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Chicoutani ne veut-il pas prendre d’herbes et de plantes pour se soigner 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sait que lorsqu’on est trop vieux,</a:t>
            </a:r>
            <a:r>
              <a:rPr kumimoji="0" lang="fr-FR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il faut accepter que le moment est venu de mourir, que la mort n’est pas une maladie que l’on soigne.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aseline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 Quelle promesse Chicoutani fait-il faire à Samani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2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w</a:t>
            </a: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Chicoutani ne veut-il pas prendre d’herbes et de plantes pour se soigner </a:t>
            </a:r>
            <a:r>
              <a:rPr kumimoji="0" lang="fr-FR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sait que lorsqu’on est trop vieux,</a:t>
            </a:r>
            <a:r>
              <a:rPr kumimoji="0" lang="fr-FR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il faut accepter que le moment est venu de mourir, que la mort n’est pas une maladie que l’on soigne.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aseline="0" smtClean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720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fr-FR" sz="160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 Quelle promesse Chicoutani fait-il faire à Samani ?</a:t>
            </a:r>
          </a:p>
          <a:p>
            <a:pPr marL="72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Chicoutani fait promettre à Samani qu’il retourna dans sa tribu, car il</a:t>
            </a:r>
            <a:r>
              <a:rPr kumimoji="0" lang="fr-FR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ne doit pas garder pour lui tout ce qu’il a appris. Il faut partager son savoir avec les autres.</a:t>
            </a:r>
            <a:endParaRPr kumimoji="0" lang="fr-FR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245</Words>
  <Application>Microsoft Office PowerPoint</Application>
  <PresentationFormat>Affichage à l'écran (4:3)</PresentationFormat>
  <Paragraphs>98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8</cp:revision>
  <dcterms:created xsi:type="dcterms:W3CDTF">2010-05-04T12:06:23Z</dcterms:created>
  <dcterms:modified xsi:type="dcterms:W3CDTF">2010-05-06T07:08:59Z</dcterms:modified>
</cp:coreProperties>
</file>