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7" autoAdjust="0"/>
    <p:restoredTop sz="86391" autoAdjust="0"/>
  </p:normalViewPr>
  <p:slideViewPr>
    <p:cSldViewPr>
      <p:cViewPr>
        <p:scale>
          <a:sx n="90" d="100"/>
          <a:sy n="90" d="100"/>
        </p:scale>
        <p:origin x="-76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4741-F865-46F5-8F9A-7F7EB3492AE7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46C9-A5E9-48C0-9A23-38A37025AD7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derniers gestes de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Nenotka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pour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lors de son départ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De quoi se nourrit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pendant son voyage jusqu’à l’endroit où il s’installera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 doit faire un indien Algonquin avant de tuer un animal à la chasse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Quelles sont les occupations de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jour après jour ? Cites-en au moins 8.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u"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 doit faire un indien Algonquin avant de tuer un animal à la chasse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Un indien demande (silencieusement) à l’animal qu’il veut tuer de lui pardonner et lui explique pourquoi il le tue, ici pour vivre car il a besoin de manger.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u"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 doit faire un indien Algonquin avant de tuer un animal à la chasse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Un indien demande (silencieusement) à l’animal qu’il veut tuer de lui pardonner et lui explique pourquoi il le tue, ici pour vivre car il a besoin de manger.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Quelles sont les occupations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jour après jour ? Cites-en au moins 8.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u"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 doit faire un indien Algonquin avant de tuer un animal à la chasse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Un indien demande (silencieusement) à l’animal qu’il veut tuer de lui pardonner et lui explique pourquoi il le tue, ici pour vivre car il a besoin de manger.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Quelles sont les occupations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jour après jour ? Cites-en au moins 8.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sèche et tanne les peaux des animaux qu’il chasse.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fabrique des flèches, des collets, des pièges.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pose des pièges.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relève les pièges le matin.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chasse à l’arc et au harpon.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pêche.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ramasse le riz sauvage.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fait des réserves de viande en la faisant sécher.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0"/>
          <a:ext cx="8643966" cy="3247088"/>
        </p:xfrm>
        <a:graphic>
          <a:graphicData uri="http://schemas.openxmlformats.org/drawingml/2006/table">
            <a:tbl>
              <a:tblPr/>
              <a:tblGrid>
                <a:gridCol w="3223989"/>
                <a:gridCol w="185576"/>
                <a:gridCol w="1426935"/>
                <a:gridCol w="274400"/>
                <a:gridCol w="3533066"/>
              </a:tblGrid>
              <a:tr h="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dents de castor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branchettes de tremble et de bouleau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bois de daim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construction du wigwam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nattes faites de jonc tressés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collets à lièvres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pièges à castor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fourrures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loutres et castors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pointes de harpon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longues perches et plaques d’écorce d’orme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wigwam imperméable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tendons de daim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pointes de flèches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34" y="0"/>
          <a:ext cx="8643966" cy="3247088"/>
        </p:xfrm>
        <a:graphic>
          <a:graphicData uri="http://schemas.openxmlformats.org/drawingml/2006/table">
            <a:tbl>
              <a:tblPr/>
              <a:tblGrid>
                <a:gridCol w="3223989"/>
                <a:gridCol w="185576"/>
                <a:gridCol w="1426935"/>
                <a:gridCol w="274400"/>
                <a:gridCol w="3533066"/>
              </a:tblGrid>
              <a:tr h="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dents de castor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branchettes de tremble et de bouleau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bois de daim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construction du wigwam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nattes faites de jonc tressés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collets à lièvres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pièges à castor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fourrures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loutres et castors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pointes de harpon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longues perches et plaques d’écorce d’orme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wigwam imperméable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7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tendons de daim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Wingdings"/>
                        </a:rPr>
                        <a:t>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4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pointes de flèches</a:t>
                      </a: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 rot="16200000" flipH="1">
            <a:off x="3786182" y="357166"/>
            <a:ext cx="1643074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6200000" flipH="1">
            <a:off x="3500430" y="1142984"/>
            <a:ext cx="2214578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3786182" y="357166"/>
            <a:ext cx="1643074" cy="1285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3786182" y="1643050"/>
            <a:ext cx="1643074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5400000" flipH="1" flipV="1">
            <a:off x="3750463" y="892951"/>
            <a:ext cx="1714512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 flipH="1" flipV="1">
            <a:off x="3679025" y="1321579"/>
            <a:ext cx="1857388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786182" y="1214422"/>
            <a:ext cx="1643074" cy="1357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Le texte dit : 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 sera un Indien solitaire. Il ira vivre au milieu des forêts où il chassera et pêchera lui-même sa nourriture. Il ne devra rien à aucun homme et seuls les oiseaux seront ses amis.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Le texte dit : 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 sera un Indien solitaire. Il ira vivre au milieu des forêts où il chassera et pêchera lui-même sa nourriture. 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ne devra rien à aucun homme et seuls les oiseaux seront ses amis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derniers gestes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Nenotka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pour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lors de son départ ?</a:t>
            </a: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Le texte dit : 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 sera un Indien solitaire. Il ira vivre au milieu des forêts où il chassera et pêchera lui-même sa nourriture. 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ne devra rien à aucun homme et seuls les oiseaux seront ses amis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derniers gestes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Nenotka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pour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lors de son départ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Nenotka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le sert contre lui, lui offre son meilleur poignard, l’accompagne jusqu’à la sortie du camp et lui dit qu’il aura toujours sa place dans la tribu si il veut revenir.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Le texte dit : 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 sera un Indien solitaire. Il ira vivre au milieu des forêts où il chassera et pêchera lui-même sa nourriture. 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ne devra rien à aucun homme et seuls les oiseaux seront ses amis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derniers gestes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Nenotka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pour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lors de son départ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Nenotka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le sert contre lui, lui offre son meilleur poignard, l’accompagne jusqu’à la sortie du camp et lui dit qu’il aura toujours sa place dans la tribu si il veut revenir.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De quoi se nourrit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pendant son voyage jusqu’à l’endroit où il s’installera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</a:rPr>
              <a:t>u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Aujourd’hui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est un jeune guerrier. D’après-toi, quel âge avait-il au moment du drame ? Explique ta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Le texte dit « Trois années se sont écoulées depuis le drame.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se sent aujourd’hui un vrai guerrier.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est donc un jeune adulte (vers 16-17 ans ?), et il a trois ans de plus. Il avait donc environ 13-14 ans au moment de de l’incendie.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souhaits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? Cite précisément le texte.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Le texte dit : 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 sera un Indien solitaire. Il ira vivre au milieu des forêts où il chassera et pêchera lui-même sa nourriture. 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ne devra rien à aucun homme et seuls les oiseaux seront ses amis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Quels sont les derniers gestes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Nenotka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pour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lors de son départ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Nenotka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</a:rPr>
              <a:t> le sert contre lui, lui offre son meilleur poignard, l’accompagne jusqu’à la sortie du camp et lui dit qu’il aura toujours sa place dans la tribu si il veut revenir.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De quoi se nourrit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Samani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pendant son voyage jusqu’à l’endroit où il s’installera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</a:rPr>
              <a:t>Il mange les baies des arbustes, le gibier qu’il chasse. Il boit l’eau des ruisseaux et des gouttes de rosée.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pages 3-4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u"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Que doit faire un indien Algonquin avant de tuer un animal à la chasse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226</Words>
  <Application>Microsoft Office PowerPoint</Application>
  <PresentationFormat>Affichage à l'écran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5</cp:revision>
  <dcterms:created xsi:type="dcterms:W3CDTF">2010-03-11T17:44:21Z</dcterms:created>
  <dcterms:modified xsi:type="dcterms:W3CDTF">2010-03-11T19:04:54Z</dcterms:modified>
</cp:coreProperties>
</file>