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12" autoAdjust="0"/>
    <p:restoredTop sz="94660"/>
  </p:normalViewPr>
  <p:slideViewPr>
    <p:cSldViewPr>
      <p:cViewPr>
        <p:scale>
          <a:sx n="70" d="100"/>
          <a:sy n="70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58DCEB5-C76D-4BA8-A1AB-BC6E1C7363F3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886884D-5F84-4453-832C-A5D518BDB8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884D-5F84-4453-832C-A5D518BDB8A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884D-5F84-4453-832C-A5D518BDB8A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884D-5F84-4453-832C-A5D518BDB8A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9BC3-DBFC-41DC-AA44-0DA69CCF3BA4}" type="datetimeFigureOut">
              <a:rPr lang="fr-FR" smtClean="0"/>
              <a:pPr/>
              <a:t>27/05/2011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F9009-8CBA-4139-9A0B-48842195B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40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just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~ ~ ~ ~ ~ ~</a:t>
            </a:r>
            <a:r>
              <a:rPr kumimoji="0" lang="fr-F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Les paysages urbains, la ville</a:t>
            </a:r>
            <a:endParaRPr kumimoji="0" lang="fr-FR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Quelques mots </a:t>
            </a: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kumimoji="0" lang="fr-FR" sz="200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+mj-lt"/>
              <a:cs typeface="Times New Roman" pitchFamily="18" charset="0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citadin : habitant d’une ville</a:t>
            </a: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</a:t>
            </a:r>
            <a:endParaRPr kumimoji="0" lang="fr-FR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résidentiel : où il y a des résidences 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(des habitations) </a:t>
            </a: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kumimoji="0" lang="fr-FR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commercial : où il y a des commerces</a:t>
            </a:r>
            <a:r>
              <a:rPr kumimoji="0" lang="fr-FR" sz="200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</a:t>
            </a:r>
            <a:endParaRPr kumimoji="0" lang="fr-FR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540000" lvl="0" algn="just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Les villes sont des communes de plus de 5.000 habitants.</a:t>
            </a:r>
            <a:r>
              <a:rPr lang="fr-FR" sz="2000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</a:t>
            </a:r>
          </a:p>
          <a:p>
            <a:pPr marL="540000" lvl="0" algn="just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2. La rue </a:t>
            </a:r>
            <a:endParaRPr lang="fr-FR" sz="2000" smtClean="0">
              <a:latin typeface="+mj-lt"/>
              <a:cs typeface="Times New Roman" pitchFamily="18" charset="0"/>
            </a:endParaRPr>
          </a:p>
          <a:p>
            <a:pPr marL="540000" lvl="0" algn="just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Les espaces les plus familiers des habitants d’une ville, c'est-à-dire ceux qu’ils connaissent le mieux, sont </a:t>
            </a:r>
            <a:r>
              <a:rPr lang="fr-FR" sz="200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leurs rues et leur quartier. </a:t>
            </a:r>
            <a:r>
              <a:rPr lang="fr-FR" sz="2000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</a:p>
          <a:p>
            <a:pPr marL="540000" lvl="0" algn="just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Il existe plusieurs sortes de rues : des toutes petites (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ruelles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allées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…) ou des très larges ou longues (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boulevards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avenues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…). Elles peuvent être 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piétonnes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commerçantes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, avec des 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bureaux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000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résidentielles</a:t>
            </a:r>
            <a:r>
              <a:rPr lang="fr-FR" sz="2000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</a:rPr>
              <a:t>… Elles sont bordées d’immeubles  ou de maisons individuelles (sur la périphérie).</a:t>
            </a:r>
            <a:r>
              <a:rPr lang="fr-FR" sz="2000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lang="fr-FR" sz="200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964488" cy="640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40000" algn="just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  <a:sym typeface="Wingdings 3" pitchFamily="18" charset="2"/>
              </a:rPr>
              <a:t>3. Le quartier </a:t>
            </a:r>
            <a:endParaRPr lang="fr-FR" smtClean="0">
              <a:solidFill>
                <a:srgbClr val="00B050"/>
              </a:solidFill>
              <a:cs typeface="Times New Roman" pitchFamily="18" charset="0"/>
            </a:endParaRPr>
          </a:p>
          <a:p>
            <a:pPr marL="540000" lvl="0" algn="just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00CC"/>
                </a:solidFill>
                <a:ea typeface="Calibri" pitchFamily="34" charset="0"/>
                <a:cs typeface="Times New Roman" pitchFamily="18" charset="0"/>
                <a:sym typeface="Wingdings 3" pitchFamily="18" charset="2"/>
              </a:rPr>
              <a:t>Les rues sont regroupées en quartiers. Les quartiers ne se ressemblent pas selon les activités qu’on y trouve et selon l’endroit où ils se trouvent dans la ville. </a:t>
            </a:r>
            <a:r>
              <a:rPr lang="fr-FR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lang="fr-FR" smtClean="0">
              <a:solidFill>
                <a:srgbClr val="00B050"/>
              </a:solidFill>
              <a:cs typeface="Times New Roman" pitchFamily="18" charset="0"/>
            </a:endParaRPr>
          </a:p>
          <a:p>
            <a:pPr marL="540000" lvl="0" algn="just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  <a:sym typeface="Wingdings 3" pitchFamily="18" charset="2"/>
              </a:rPr>
              <a:t>Un quartier est un « morceau de la ville », fait d’un ensemble de rues qui se ressemblent, qui « ont l’air d’aller ensemble ».</a:t>
            </a:r>
            <a:r>
              <a:rPr lang="fr-FR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  <a:sym typeface="Wingdings 3" pitchFamily="18" charset="2"/>
              </a:rPr>
              <a:t> </a:t>
            </a:r>
            <a:endParaRPr lang="fr-FR" smtClean="0">
              <a:solidFill>
                <a:srgbClr val="00B050"/>
              </a:solidFill>
              <a:latin typeface="+mj-lt"/>
              <a:ea typeface="Calibri" pitchFamily="34" charset="0"/>
              <a:cs typeface="Times New Roman" pitchFamily="18" charset="0"/>
              <a:sym typeface="Wingdings 3" pitchFamily="18" charset="2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4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. Les différents quartiers </a:t>
            </a:r>
            <a:endParaRPr kumimoji="0" lang="fr-FR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Selon où se situent les quartiers dans la ville, ils peuvent être très différents :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des quartiers résidentiels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, des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quartiers commerçants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, des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quartiers industriels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(en périphérie), des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quartiers d’affaire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avec des bureaux, le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centre-ville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…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</a:t>
            </a:r>
            <a:endParaRPr kumimoji="0" lang="fr-FR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+mj-lt"/>
              <a:cs typeface="Times New Roman" pitchFamily="18" charset="0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Le centre-ville est souvent </a:t>
            </a:r>
            <a:r>
              <a:rPr kumimoji="0" lang="fr-FR" i="0" u="heavy" strike="noStrike" cap="none" normalizeH="0" smtClean="0">
                <a:ln>
                  <a:noFill/>
                </a:ln>
                <a:solidFill>
                  <a:srgbClr val="0000CC"/>
                </a:solidFill>
                <a:effectLst/>
                <a:uFill>
                  <a:solidFill>
                    <a:srgbClr val="C00000"/>
                  </a:solidFill>
                </a:u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la partie la plus ancienne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de la ville. On y trouve les </a:t>
            </a:r>
            <a:r>
              <a:rPr kumimoji="0" lang="fr-FR" i="0" u="heavy" strike="noStrike" cap="none" normalizeH="0" smtClean="0">
                <a:ln>
                  <a:noFill/>
                </a:ln>
                <a:solidFill>
                  <a:srgbClr val="0000CC"/>
                </a:solidFill>
                <a:effectLst/>
                <a:uFill>
                  <a:solidFill>
                    <a:srgbClr val="C00000"/>
                  </a:solidFill>
                </a:u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monuments historiques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. C’est souvent le </a:t>
            </a:r>
            <a:r>
              <a:rPr kumimoji="0" lang="fr-FR" i="0" u="heavy" strike="noStrike" cap="none" normalizeH="0" smtClean="0">
                <a:ln>
                  <a:noFill/>
                </a:ln>
                <a:solidFill>
                  <a:srgbClr val="0000CC"/>
                </a:solidFill>
                <a:effectLst/>
                <a:uFill>
                  <a:solidFill>
                    <a:srgbClr val="C00000"/>
                  </a:solidFill>
                </a:u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quartier le plus fréquenté</a:t>
            </a:r>
            <a:r>
              <a:rPr kumimoji="0" lang="fr-FR" i="0" strike="noStrike" cap="none" normalizeH="0" smtClean="0">
                <a:ln>
                  <a:noFill/>
                </a:ln>
                <a:solidFill>
                  <a:srgbClr val="0000CC"/>
                </a:solidFill>
                <a:effectLst/>
                <a:uFill>
                  <a:solidFill>
                    <a:srgbClr val="FF0000"/>
                  </a:solidFill>
                </a:u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de la ville : commerces, loisirs, musées, bureaux… et surtout la mairie. Il y a moins d’habitants en centre-ville que dans les autres quartiers.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kumimoji="0" lang="fr-FR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+mj-lt"/>
              <a:cs typeface="Times New Roman" pitchFamily="18" charset="0"/>
            </a:endParaRPr>
          </a:p>
          <a:p>
            <a:pPr marL="540000" lvl="0" algn="just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Les </a:t>
            </a:r>
            <a:r>
              <a:rPr kumimoji="0" lang="fr-FR" i="0" u="heavy" strike="noStrike" cap="none" normalizeH="0" smtClean="0">
                <a:ln>
                  <a:noFill/>
                </a:ln>
                <a:solidFill>
                  <a:srgbClr val="0000CC"/>
                </a:solidFill>
                <a:effectLst/>
                <a:uFill>
                  <a:solidFill>
                    <a:srgbClr val="C00000"/>
                  </a:solidFill>
                </a:u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quartiers résidentiels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sont des sortes de petits villages à l’intérieur de la ville. Les habitants y trouvent ce qui leur est nécessaire : services et commerces de proximité. Ils sont faits de maisons individuelles ou des grands immeubles d’habitation.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kumimoji="0" lang="fr-FR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+mj-lt"/>
              <a:cs typeface="Times New Roman" pitchFamily="18" charset="0"/>
            </a:endParaRPr>
          </a:p>
          <a:p>
            <a:pPr marL="540000" marR="0" lvl="0" indent="0" algn="ju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Les villes s’agrandissent au niveau de leur périphérie : </a:t>
            </a:r>
            <a:r>
              <a:rPr kumimoji="0" lang="fr-FR" i="0" u="heavy" strike="noStrike" cap="none" normalizeH="0" smtClean="0">
                <a:ln>
                  <a:noFill/>
                </a:ln>
                <a:solidFill>
                  <a:srgbClr val="0000CC"/>
                </a:solidFill>
                <a:effectLst/>
                <a:uFill>
                  <a:solidFill>
                    <a:srgbClr val="C00000"/>
                  </a:solidFill>
                </a:u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la banlieue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. On y trouve les grandes zones commerciales, d’affaires, souvent des zones résidentielles avec de grands immeubles. </a:t>
            </a:r>
            <a:r>
              <a:rPr kumimoji="0" lang="fr-FR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8892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5</a:t>
            </a:r>
            <a:r>
              <a:rPr lang="fr-FR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. </a:t>
            </a:r>
            <a:r>
              <a:rPr lang="fr-FR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La ville </a:t>
            </a:r>
            <a:endParaRPr lang="fr-FR" smtClean="0">
              <a:latin typeface="+mj-lt"/>
              <a:cs typeface="Times New Roman" pitchFamily="18" charset="0"/>
            </a:endParaRPr>
          </a:p>
          <a:p>
            <a:pPr marL="5400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Il y a des petites villes (moins de 10.000 habitants) et des très grandes villes avec plusieurs millions d’habitants. </a:t>
            </a:r>
            <a:r>
              <a:rPr lang="fr-FR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lang="fr-FR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pPr marL="5400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Il y a peu de végétation, quelques parcs et espaces verts aménagés.</a:t>
            </a:r>
            <a:r>
              <a:rPr lang="fr-FR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</a:t>
            </a:r>
            <a:endParaRPr lang="fr-FR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pPr marL="5400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Dans les villes, les habitants ont accès à tous les </a:t>
            </a:r>
            <a:r>
              <a:rPr lang="fr-FR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services</a:t>
            </a: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possibles : </a:t>
            </a:r>
            <a:r>
              <a:rPr lang="fr-FR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loisirs</a:t>
            </a: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(théâtre, cinéma…), </a:t>
            </a:r>
            <a:r>
              <a:rPr lang="fr-FR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santé</a:t>
            </a: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(hôpitaux), </a:t>
            </a:r>
            <a:r>
              <a:rPr lang="fr-FR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sportifs</a:t>
            </a: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(gymnases, salles de sport…), </a:t>
            </a:r>
            <a:r>
              <a:rPr lang="fr-FR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éducation</a:t>
            </a: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(lycées, universités), nombreux </a:t>
            </a:r>
            <a:r>
              <a:rPr lang="fr-FR" u="sng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commerces</a:t>
            </a:r>
            <a:r>
              <a:rPr lang="fr-FR" smtClean="0">
                <a:solidFill>
                  <a:srgbClr val="0000CC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 de toutes sortes… </a:t>
            </a:r>
            <a:r>
              <a:rPr lang="fr-FR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  <a:sym typeface="Wingdings 3" pitchFamily="18" charset="2"/>
              </a:rPr>
              <a:t></a:t>
            </a:r>
            <a:endParaRPr lang="fr-FR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118</Words>
  <Application>Microsoft Office PowerPoint</Application>
  <PresentationFormat>Affichage à l'écran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9</cp:revision>
  <dcterms:created xsi:type="dcterms:W3CDTF">2010-03-22T19:14:31Z</dcterms:created>
  <dcterms:modified xsi:type="dcterms:W3CDTF">2011-05-27T14:22:09Z</dcterms:modified>
</cp:coreProperties>
</file>