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82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2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0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45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3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9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29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22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76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3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877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BEBFA-F8D8-46A8-9968-7C89A537D6C5}" type="datetimeFigureOut">
              <a:rPr lang="fr-FR" smtClean="0"/>
              <a:t>12/09/2012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2C05-B171-41E6-9FA4-3468D160D96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95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0000" y="180000"/>
            <a:ext cx="828092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fr-FR" sz="2000" b="1" dirty="0" smtClean="0">
                <a:solidFill>
                  <a:srgbClr val="00B050"/>
                </a:solidFill>
              </a:rPr>
              <a:t>~ ~ ~ ~ ~ ~ </a:t>
            </a:r>
            <a:r>
              <a:rPr lang="fr-FR" dirty="0" smtClean="0">
                <a:solidFill>
                  <a:srgbClr val="FF0000"/>
                </a:solidFill>
              </a:rPr>
              <a:t>Les représentations de la Terre </a:t>
            </a:r>
            <a:r>
              <a:rPr lang="fr-FR" sz="2000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La Terre est une sphère (boule). </a:t>
            </a:r>
            <a:r>
              <a:rPr lang="fr-FR" dirty="0">
                <a:solidFill>
                  <a:srgbClr val="0000FF"/>
                </a:solidFill>
              </a:rPr>
              <a:t>D</a:t>
            </a:r>
            <a:r>
              <a:rPr lang="fr-FR" dirty="0" smtClean="0">
                <a:solidFill>
                  <a:srgbClr val="0000FF"/>
                </a:solidFill>
              </a:rPr>
              <a:t>e l’espace, on voit surtout de l’eau (les océans), de la terre (les continents) et du blanc (les nuages).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FF0000"/>
                </a:solidFill>
              </a:rPr>
              <a:t>Océan : grande surface d’eau salée et qui n’est pas limitée. </a:t>
            </a:r>
            <a:r>
              <a:rPr lang="fr-FR" dirty="0" smtClean="0">
                <a:solidFill>
                  <a:srgbClr val="0000FF"/>
                </a:solidFill>
              </a:rPr>
              <a:t>Les océans sont reliés entre eux.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FF0000"/>
                </a:solidFill>
              </a:rPr>
              <a:t>Continent : grande surface de terre limitée par les océans.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FF0000"/>
                </a:solidFill>
              </a:rPr>
              <a:t>Mer : surface d’eau salée limitée par de la terre.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On ne peut pas encore habiter sur (sous) l’océan. Les hommes se sont partagé les continents en morceaux : </a:t>
            </a:r>
            <a:r>
              <a:rPr lang="fr-FR" dirty="0" smtClean="0">
                <a:solidFill>
                  <a:srgbClr val="FF0000"/>
                </a:solidFill>
              </a:rPr>
              <a:t>les pays</a:t>
            </a:r>
            <a:r>
              <a:rPr lang="fr-FR" dirty="0" smtClean="0">
                <a:solidFill>
                  <a:srgbClr val="0000FF"/>
                </a:solidFill>
              </a:rPr>
              <a:t>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On observe la surface de la terre avec différents outils :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- une </a:t>
            </a:r>
            <a:r>
              <a:rPr lang="fr-FR" dirty="0" smtClean="0">
                <a:solidFill>
                  <a:srgbClr val="FF0000"/>
                </a:solidFill>
              </a:rPr>
              <a:t>photo satellite</a:t>
            </a:r>
            <a:r>
              <a:rPr lang="fr-FR" dirty="0" smtClean="0">
                <a:solidFill>
                  <a:srgbClr val="0000FF"/>
                </a:solidFill>
              </a:rPr>
              <a:t>,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- un </a:t>
            </a:r>
            <a:r>
              <a:rPr lang="fr-FR" dirty="0" smtClean="0">
                <a:solidFill>
                  <a:srgbClr val="FF0000"/>
                </a:solidFill>
              </a:rPr>
              <a:t>globe terrestre</a:t>
            </a:r>
            <a:r>
              <a:rPr lang="fr-FR" dirty="0" smtClean="0">
                <a:solidFill>
                  <a:srgbClr val="0000FF"/>
                </a:solidFill>
              </a:rPr>
              <a:t>, qui est une maquette de la Terre en volume,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- un </a:t>
            </a:r>
            <a:r>
              <a:rPr lang="fr-FR" dirty="0" smtClean="0">
                <a:solidFill>
                  <a:srgbClr val="FF0000"/>
                </a:solidFill>
              </a:rPr>
              <a:t>planisphère</a:t>
            </a:r>
            <a:r>
              <a:rPr lang="fr-FR" dirty="0" smtClean="0">
                <a:solidFill>
                  <a:srgbClr val="0000FF"/>
                </a:solidFill>
              </a:rPr>
              <a:t> qui est un dessin à plat de la Terre.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>
              <a:solidFill>
                <a:srgbClr val="0000FF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3011" y="4809866"/>
            <a:ext cx="5574898" cy="1997672"/>
            <a:chOff x="107114160" y="105012920"/>
            <a:chExt cx="6667353" cy="238890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7115927" y="105012920"/>
              <a:ext cx="2181438" cy="345272"/>
              <a:chOff x="107117511" y="105213898"/>
              <a:chExt cx="2181438" cy="345272"/>
            </a:xfrm>
          </p:grpSpPr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107118396" y="105213898"/>
                <a:ext cx="2179853" cy="344939"/>
              </a:xfrm>
              <a:prstGeom prst="roundRect">
                <a:avLst>
                  <a:gd name="adj" fmla="val 30806"/>
                </a:avLst>
              </a:prstGeom>
              <a:noFill/>
              <a:ln w="12700" algn="in">
                <a:solidFill>
                  <a:srgbClr val="7F7F7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00" b="0" i="0" u="none" strike="noStrike" cap="none" normalizeH="0" baseline="0" smtClean="0">
                    <a:ln>
                      <a:noFill/>
                    </a:ln>
                    <a:solidFill>
                      <a:srgbClr val="7F7F7F"/>
                    </a:solidFill>
                    <a:effectLst/>
                    <a:latin typeface="Calibri" pitchFamily="34" charset="0"/>
                    <a:cs typeface="Arial" pitchFamily="34" charset="0"/>
                  </a:rPr>
                  <a:t>Différentes représentations de la terre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07117511" y="105460704"/>
                <a:ext cx="2181438" cy="984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pic>
          <p:nvPicPr>
            <p:cNvPr id="1030" name="Picture 6" descr="coloriage-globe-terrest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14160" y="105261575"/>
              <a:ext cx="1481400" cy="1800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1" name="Picture 7" descr="satellite_peti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10127" y="105265809"/>
              <a:ext cx="1800000" cy="180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2" name="Picture 8" descr="PlanispherePolitique_peti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23593" y="105267926"/>
              <a:ext cx="3157920" cy="180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07228640" y="107025902"/>
              <a:ext cx="1366921" cy="3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illy" pitchFamily="2" charset="0"/>
                  <a:cs typeface="Arial" pitchFamily="34" charset="0"/>
                </a:rPr>
                <a:t>un globe terrestre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08902500" y="107028442"/>
              <a:ext cx="1407160" cy="3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illy" pitchFamily="2" charset="0"/>
                  <a:cs typeface="Arial" pitchFamily="34" charset="0"/>
                </a:rPr>
                <a:t>une photo satellite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11495840" y="107061462"/>
              <a:ext cx="1407160" cy="3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illy" pitchFamily="2" charset="0"/>
                  <a:cs typeface="Arial" pitchFamily="34" charset="0"/>
                </a:rPr>
                <a:t>un planisphère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6" name="Picture 12" descr="&lt;EMPTY&gt;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12060" y="105806092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07116880" y="105258062"/>
              <a:ext cx="6659880" cy="2077720"/>
            </a:xfrm>
            <a:prstGeom prst="rect">
              <a:avLst/>
            </a:prstGeom>
            <a:noFill/>
            <a:ln w="12700" algn="in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99594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178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4</cp:revision>
  <dcterms:created xsi:type="dcterms:W3CDTF">2012-09-12T12:30:25Z</dcterms:created>
  <dcterms:modified xsi:type="dcterms:W3CDTF">2012-09-12T14:08:32Z</dcterms:modified>
</cp:coreProperties>
</file>