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5" r:id="rId9"/>
    <p:sldId id="264" r:id="rId10"/>
    <p:sldId id="262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-3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6061B-CE08-4C36-89D7-FCF22E3D41AA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4182A-9231-4627-9E04-77185F7E83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352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4182A-9231-4627-9E04-77185F7E830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92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C0D1005-B249-45D1-9218-7071A8C82FE6}" type="datetimeFigureOut">
              <a:rPr lang="fr-FR" smtClean="0"/>
              <a:t>31/10/2011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961189C-7E34-4492-A77D-D2B08F8E867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file:///F:\videos\sur-les-treaces-prehistoire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1974" TargetMode="External"/><Relationship Id="rId13" Type="http://schemas.openxmlformats.org/officeDocument/2006/relationships/hyperlink" Target="http://fr.wikipedia.org/wiki/Lucy_in_the_Sky_with_Diamonds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://fr.wikipedia.org/wiki/Novembre" TargetMode="External"/><Relationship Id="rId12" Type="http://schemas.openxmlformats.org/officeDocument/2006/relationships/hyperlink" Target="http://fr.wikipedia.org/wiki/Les_Beatl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r.wikipedia.org/wiki/30_novembre" TargetMode="External"/><Relationship Id="rId11" Type="http://schemas.openxmlformats.org/officeDocument/2006/relationships/hyperlink" Target="http://fr.wiktionary.org/wiki/inventeur" TargetMode="External"/><Relationship Id="rId5" Type="http://schemas.openxmlformats.org/officeDocument/2006/relationships/image" Target="../media/image9.jpeg"/><Relationship Id="rId10" Type="http://schemas.openxmlformats.org/officeDocument/2006/relationships/hyperlink" Target="http://fr.wikipedia.org/wiki/Awash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://fr.wikipedia.org/wiki/Hadar_%28%C3%89thiopie%2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r.wikipedia.org/wiki/Homo_heidelbergensis" TargetMode="External"/><Relationship Id="rId4" Type="http://schemas.openxmlformats.org/officeDocument/2006/relationships/hyperlink" Target="http://fr.wikipedia.org/wiki/Homme_de_Tautave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Homme_de_Cro-Magno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539479"/>
          </a:xfrm>
        </p:spPr>
        <p:txBody>
          <a:bodyPr/>
          <a:lstStyle/>
          <a:p>
            <a:pPr algn="ctr"/>
            <a:r>
              <a:rPr lang="fr-FR" dirty="0" smtClean="0"/>
              <a:t>L’apparition</a:t>
            </a:r>
            <a:br>
              <a:rPr lang="fr-FR" dirty="0" smtClean="0"/>
            </a:br>
            <a:r>
              <a:rPr lang="fr-FR" dirty="0" smtClean="0"/>
              <a:t>de l’homme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Les débuts de l’humanité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0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sz="4000" dirty="0" smtClean="0"/>
              <a:t>Une possible évolution</a:t>
            </a:r>
            <a:endParaRPr lang="fr-FR" sz="4000" dirty="0"/>
          </a:p>
        </p:txBody>
      </p:sp>
      <p:pic>
        <p:nvPicPr>
          <p:cNvPr id="6146" name="Picture 2" descr="Numériser0019_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60255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1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mériser0015_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0" y="764704"/>
            <a:ext cx="845184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fr-FR" sz="3500" dirty="0" smtClean="0"/>
              <a:t>Où?</a:t>
            </a:r>
            <a:endParaRPr lang="fr-FR" sz="3500" dirty="0"/>
          </a:p>
        </p:txBody>
      </p:sp>
    </p:spTree>
    <p:extLst>
      <p:ext uri="{BB962C8B-B14F-4D97-AF65-F5344CB8AC3E}">
        <p14:creationId xmlns:p14="http://schemas.microsoft.com/office/powerpoint/2010/main" val="4036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umériser0015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0256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fr-FR" sz="3500" dirty="0" smtClean="0"/>
              <a:t>… et ensuite</a:t>
            </a:r>
            <a:endParaRPr lang="fr-FR" sz="3500" dirty="0"/>
          </a:p>
        </p:txBody>
      </p:sp>
    </p:spTree>
    <p:extLst>
      <p:ext uri="{BB962C8B-B14F-4D97-AF65-F5344CB8AC3E}">
        <p14:creationId xmlns:p14="http://schemas.microsoft.com/office/powerpoint/2010/main" val="24883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fr-FR" sz="3500" dirty="0" smtClean="0"/>
              <a:t>Quand ?</a:t>
            </a:r>
            <a:endParaRPr lang="fr-FR" sz="3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vidéo :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 action="ppaction://hlinkfile"/>
              </a:rPr>
              <a:t>Sur les traces de la préhistoire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(C’est pas sorcier)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sz="3500" dirty="0" err="1" smtClean="0"/>
              <a:t>Toumaï</a:t>
            </a:r>
            <a:r>
              <a:rPr lang="fr-FR" sz="3500" dirty="0" smtClean="0"/>
              <a:t> : Un des premiers hominidés</a:t>
            </a:r>
            <a:endParaRPr lang="fr-FR" sz="3500" dirty="0"/>
          </a:p>
        </p:txBody>
      </p:sp>
      <p:pic>
        <p:nvPicPr>
          <p:cNvPr id="3074" name="Picture 2" descr="Numériser0018_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96" y="986348"/>
            <a:ext cx="3672408" cy="5007829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03" y="980728"/>
            <a:ext cx="210167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24802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6021288"/>
            <a:ext cx="3707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>
                <a:latin typeface="Calibri" pitchFamily="34" charset="0"/>
                <a:cs typeface="Calibri" pitchFamily="34" charset="0"/>
              </a:rPr>
              <a:t>Toumaï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 mesurait environ un mètre et pesait près de 35 kg. Il serait un mâle. </a:t>
            </a:r>
            <a:endParaRPr lang="fr-FR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sz="3500" dirty="0" smtClean="0"/>
              <a:t>Lucie : Parmi les premiers hommes</a:t>
            </a:r>
            <a:endParaRPr lang="fr-FR" sz="3500" dirty="0"/>
          </a:p>
        </p:txBody>
      </p:sp>
      <p:pic>
        <p:nvPicPr>
          <p:cNvPr id="4098" name="Picture 2" descr="Numériser0016_&amp;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393791" cy="5141761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08" y="1015559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Numériser0017_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1872208" cy="5141760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50808" y="3660275"/>
            <a:ext cx="23762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Calibri" pitchFamily="34" charset="0"/>
                <a:cs typeface="Calibri" pitchFamily="34" charset="0"/>
              </a:rPr>
              <a:t>Lucy a été découverte le </a:t>
            </a:r>
            <a:r>
              <a:rPr lang="fr-FR" sz="1400" dirty="0" smtClean="0">
                <a:latin typeface="Calibri" pitchFamily="34" charset="0"/>
                <a:cs typeface="Calibri" pitchFamily="34" charset="0"/>
                <a:hlinkClick r:id="rId6" tooltip="30 novembre"/>
              </a:rPr>
              <a:t>30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 </a:t>
            </a:r>
            <a:r>
              <a:rPr lang="fr-FR" sz="1400" dirty="0" smtClean="0">
                <a:latin typeface="Calibri" pitchFamily="34" charset="0"/>
                <a:cs typeface="Calibri" pitchFamily="34" charset="0"/>
                <a:hlinkClick r:id="rId7" tooltip="Novembre"/>
              </a:rPr>
              <a:t>novembre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 </a:t>
            </a:r>
            <a:r>
              <a:rPr lang="fr-FR" sz="1400" dirty="0" smtClean="0">
                <a:latin typeface="Calibri" pitchFamily="34" charset="0"/>
                <a:cs typeface="Calibri" pitchFamily="34" charset="0"/>
                <a:hlinkClick r:id="rId8" tooltip="1974"/>
              </a:rPr>
              <a:t>1974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 à </a:t>
            </a:r>
            <a:r>
              <a:rPr lang="fr-FR" sz="1400" dirty="0" err="1" smtClean="0">
                <a:latin typeface="Calibri" pitchFamily="34" charset="0"/>
                <a:cs typeface="Calibri" pitchFamily="34" charset="0"/>
                <a:hlinkClick r:id="rId9" tooltip="Hadar (Éthiopie)"/>
              </a:rPr>
              <a:t>Hadar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 sur les bords de la rivière </a:t>
            </a:r>
            <a:r>
              <a:rPr lang="fr-FR" sz="1400" dirty="0" err="1" smtClean="0">
                <a:latin typeface="Calibri" pitchFamily="34" charset="0"/>
                <a:cs typeface="Calibri" pitchFamily="34" charset="0"/>
                <a:hlinkClick r:id="rId10" tooltip="Awash"/>
              </a:rPr>
              <a:t>Awash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. Elle a été surnommée ainsi par ses </a:t>
            </a:r>
            <a:r>
              <a:rPr lang="fr-FR" sz="1400" dirty="0" smtClean="0">
                <a:latin typeface="Calibri" pitchFamily="34" charset="0"/>
                <a:cs typeface="Calibri" pitchFamily="34" charset="0"/>
                <a:hlinkClick r:id="rId11" tooltip="wikt:inventeur"/>
              </a:rPr>
              <a:t>inventeurs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 car ces derniers écoutaient la chanson des </a:t>
            </a:r>
            <a:r>
              <a:rPr lang="fr-FR" sz="1400" dirty="0" smtClean="0">
                <a:latin typeface="Calibri" pitchFamily="34" charset="0"/>
                <a:cs typeface="Calibri" pitchFamily="34" charset="0"/>
                <a:hlinkClick r:id="rId12" tooltip="Les Beatles"/>
              </a:rPr>
              <a:t>Beatles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400" i="1" dirty="0" smtClean="0">
                <a:latin typeface="Calibri" pitchFamily="34" charset="0"/>
                <a:cs typeface="Calibri" pitchFamily="34" charset="0"/>
                <a:hlinkClick r:id="rId13" tooltip="Lucy in the Sky with Diamonds"/>
              </a:rPr>
              <a:t>Lucy in the </a:t>
            </a:r>
            <a:r>
              <a:rPr lang="fr-FR" sz="1400" i="1" dirty="0" err="1" smtClean="0">
                <a:latin typeface="Calibri" pitchFamily="34" charset="0"/>
                <a:cs typeface="Calibri" pitchFamily="34" charset="0"/>
                <a:hlinkClick r:id="rId13" tooltip="Lucy in the Sky with Diamonds"/>
              </a:rPr>
              <a:t>Sky</a:t>
            </a:r>
            <a:r>
              <a:rPr lang="fr-FR" sz="1400" i="1" dirty="0" smtClean="0">
                <a:latin typeface="Calibri" pitchFamily="34" charset="0"/>
                <a:cs typeface="Calibri" pitchFamily="34" charset="0"/>
                <a:hlinkClick r:id="rId13" tooltip="Lucy in the Sky with Diamonds"/>
              </a:rPr>
              <a:t> </a:t>
            </a:r>
            <a:r>
              <a:rPr lang="fr-FR" sz="1400" i="1" dirty="0" err="1" smtClean="0">
                <a:latin typeface="Calibri" pitchFamily="34" charset="0"/>
                <a:cs typeface="Calibri" pitchFamily="34" charset="0"/>
                <a:hlinkClick r:id="rId13" tooltip="Lucy in the Sky with Diamonds"/>
              </a:rPr>
              <a:t>with</a:t>
            </a:r>
            <a:r>
              <a:rPr lang="fr-FR" sz="1400" i="1" dirty="0" smtClean="0">
                <a:latin typeface="Calibri" pitchFamily="34" charset="0"/>
                <a:cs typeface="Calibri" pitchFamily="34" charset="0"/>
                <a:hlinkClick r:id="rId13" tooltip="Lucy in the Sky with Diamonds"/>
              </a:rPr>
              <a:t> </a:t>
            </a:r>
            <a:r>
              <a:rPr lang="fr-FR" sz="1400" i="1" dirty="0" err="1" smtClean="0">
                <a:latin typeface="Calibri" pitchFamily="34" charset="0"/>
                <a:cs typeface="Calibri" pitchFamily="34" charset="0"/>
                <a:hlinkClick r:id="rId13" tooltip="Lucy in the Sky with Diamonds"/>
              </a:rPr>
              <a:t>Diamonds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 le soir sous la tente, en répertoriant les ossements, qu'ils avaient découverts.</a:t>
            </a:r>
            <a:endParaRPr lang="fr-FR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sz="4000" dirty="0" smtClean="0"/>
              <a:t>… et ensuite</a:t>
            </a:r>
            <a:endParaRPr lang="fr-FR" sz="4000" dirty="0"/>
          </a:p>
        </p:txBody>
      </p:sp>
      <p:pic>
        <p:nvPicPr>
          <p:cNvPr id="5122" name="Picture 2" descr="Numériser0018_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77" y="1268760"/>
            <a:ext cx="3672408" cy="5007829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641" y="1998132"/>
            <a:ext cx="3169872" cy="348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43340" y="5487899"/>
            <a:ext cx="3169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Calibri" pitchFamily="34" charset="0"/>
                <a:cs typeface="Calibri" pitchFamily="34" charset="0"/>
              </a:rPr>
              <a:t>L'</a:t>
            </a:r>
            <a:r>
              <a:rPr lang="fr-FR" sz="1400" dirty="0" smtClean="0">
                <a:latin typeface="Calibri" pitchFamily="34" charset="0"/>
                <a:cs typeface="Calibri" pitchFamily="34" charset="0"/>
                <a:hlinkClick r:id="rId4" tooltip="Homme de Tautavel"/>
              </a:rPr>
              <a:t>homme de Tautavel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, un </a:t>
            </a:r>
            <a:r>
              <a:rPr lang="fr-FR" sz="1400" i="1" dirty="0" smtClean="0">
                <a:latin typeface="Calibri" pitchFamily="34" charset="0"/>
                <a:cs typeface="Calibri" pitchFamily="34" charset="0"/>
              </a:rPr>
              <a:t>Homo erectus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 ou un </a:t>
            </a:r>
            <a:r>
              <a:rPr lang="fr-FR" sz="1400" i="1" dirty="0" smtClean="0">
                <a:latin typeface="Calibri" pitchFamily="34" charset="0"/>
                <a:cs typeface="Calibri" pitchFamily="34" charset="0"/>
                <a:hlinkClick r:id="rId5" tooltip="Homo heidelbergensis"/>
              </a:rPr>
              <a:t>Homo </a:t>
            </a:r>
            <a:r>
              <a:rPr lang="fr-FR" sz="1400" i="1" dirty="0" err="1" smtClean="0">
                <a:latin typeface="Calibri" pitchFamily="34" charset="0"/>
                <a:cs typeface="Calibri" pitchFamily="34" charset="0"/>
                <a:hlinkClick r:id="rId5" tooltip="Homo heidelbergensis"/>
              </a:rPr>
              <a:t>heidelbergensis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 ?</a:t>
            </a:r>
            <a:endParaRPr lang="fr-FR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32040" y="1628800"/>
            <a:ext cx="319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crâne d’Homo erectus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06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sz="4000" dirty="0" err="1" smtClean="0"/>
              <a:t>Néandertal</a:t>
            </a:r>
            <a:endParaRPr lang="fr-FR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33" y="1556792"/>
            <a:ext cx="3710900" cy="472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44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fr-FR" sz="4000" dirty="0" smtClean="0"/>
              <a:t>… et enfin : Homo sapiens</a:t>
            </a:r>
            <a:endParaRPr lang="fr-FR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2733"/>
            <a:ext cx="4073456" cy="480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65142" y="1285942"/>
            <a:ext cx="3847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Calibri" pitchFamily="34" charset="0"/>
                <a:cs typeface="Calibri" pitchFamily="34" charset="0"/>
              </a:rPr>
              <a:t>« L'</a:t>
            </a:r>
            <a:r>
              <a:rPr lang="fr-FR" sz="1600" dirty="0" smtClean="0">
                <a:latin typeface="Calibri" pitchFamily="34" charset="0"/>
                <a:cs typeface="Calibri" pitchFamily="34" charset="0"/>
                <a:hlinkClick r:id="rId3" tooltip="Homme de Cro-Magnon"/>
              </a:rPr>
              <a:t>homme de Cro-Magnon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 » est un représentant des premiers </a:t>
            </a:r>
            <a:r>
              <a:rPr lang="fr-FR" sz="1600" i="1" dirty="0" smtClean="0">
                <a:latin typeface="Calibri" pitchFamily="34" charset="0"/>
                <a:cs typeface="Calibri" pitchFamily="34" charset="0"/>
              </a:rPr>
              <a:t>Homo sapiens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 en Europe (-35 000 ans)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20912"/>
            <a:ext cx="3613780" cy="395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3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57</TotalTime>
  <Words>84</Words>
  <Application>Microsoft Office PowerPoint</Application>
  <PresentationFormat>Affichage à l'écran (4:3)</PresentationFormat>
  <Paragraphs>19</Paragraphs>
  <Slides>10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Exécutif</vt:lpstr>
      <vt:lpstr>L’apparition de l’homme</vt:lpstr>
      <vt:lpstr>Où?</vt:lpstr>
      <vt:lpstr>… et ensuite</vt:lpstr>
      <vt:lpstr>Quand ?</vt:lpstr>
      <vt:lpstr>Toumaï : Un des premiers hominidés</vt:lpstr>
      <vt:lpstr>Lucie : Parmi les premiers hommes</vt:lpstr>
      <vt:lpstr>… et ensuite</vt:lpstr>
      <vt:lpstr>Néandertal</vt:lpstr>
      <vt:lpstr>… et enfin : Homo sapiens</vt:lpstr>
      <vt:lpstr>Une possible évolution</vt:lpstr>
    </vt:vector>
  </TitlesOfParts>
  <Company>CANDUSSO Laurent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L’apparition de l’homme</dc:title>
  <dc:creator>www.cartabledunemaitresse.fr</dc:creator>
  <cp:lastModifiedBy>www.cartabledunemaitresse.fr</cp:lastModifiedBy>
  <cp:revision>6</cp:revision>
  <dcterms:created xsi:type="dcterms:W3CDTF">2011-10-31T12:50:55Z</dcterms:created>
  <dcterms:modified xsi:type="dcterms:W3CDTF">2011-10-31T13:48:25Z</dcterms:modified>
</cp:coreProperties>
</file>