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710863" cy="7561263"/>
  <p:notesSz cx="6881813" cy="10002838"/>
  <p:defaultTextStyle>
    <a:defPPr>
      <a:defRPr lang="fr-FR"/>
    </a:defPPr>
    <a:lvl1pPr marL="0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2031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4062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6093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8124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0155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32186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4217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6248" algn="l" defTabSz="10440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5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5" d="100"/>
          <a:sy n="85" d="100"/>
        </p:scale>
        <p:origin x="-931" y="-91"/>
      </p:cViewPr>
      <p:guideLst>
        <p:guide orient="horz" pos="2381"/>
        <p:guide pos="33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3315" y="2348893"/>
            <a:ext cx="9104234" cy="1620771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606630" y="4284716"/>
            <a:ext cx="7497604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2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40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6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81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01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321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42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62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4863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91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765376" y="302802"/>
            <a:ext cx="2409944" cy="645157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35543" y="302802"/>
            <a:ext cx="7051318" cy="645157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9472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4308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6084" y="4858812"/>
            <a:ext cx="9104234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46084" y="3204786"/>
            <a:ext cx="9104234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20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40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60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81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01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321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42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62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9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35543" y="1764295"/>
            <a:ext cx="4730631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444689" y="1764295"/>
            <a:ext cx="4730631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8299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5543" y="1692533"/>
            <a:ext cx="473249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031" indent="0">
              <a:buNone/>
              <a:defRPr sz="2300" b="1"/>
            </a:lvl2pPr>
            <a:lvl3pPr marL="1044062" indent="0">
              <a:buNone/>
              <a:defRPr sz="2100" b="1"/>
            </a:lvl3pPr>
            <a:lvl4pPr marL="1566093" indent="0">
              <a:buNone/>
              <a:defRPr sz="1800" b="1"/>
            </a:lvl4pPr>
            <a:lvl5pPr marL="2088124" indent="0">
              <a:buNone/>
              <a:defRPr sz="1800" b="1"/>
            </a:lvl5pPr>
            <a:lvl6pPr marL="2610155" indent="0">
              <a:buNone/>
              <a:defRPr sz="1800" b="1"/>
            </a:lvl6pPr>
            <a:lvl7pPr marL="3132186" indent="0">
              <a:buNone/>
              <a:defRPr sz="1800" b="1"/>
            </a:lvl7pPr>
            <a:lvl8pPr marL="3654217" indent="0">
              <a:buNone/>
              <a:defRPr sz="1800" b="1"/>
            </a:lvl8pPr>
            <a:lvl9pPr marL="4176248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5543" y="2397901"/>
            <a:ext cx="473249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440970" y="1692533"/>
            <a:ext cx="4734350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2031" indent="0">
              <a:buNone/>
              <a:defRPr sz="2300" b="1"/>
            </a:lvl2pPr>
            <a:lvl3pPr marL="1044062" indent="0">
              <a:buNone/>
              <a:defRPr sz="2100" b="1"/>
            </a:lvl3pPr>
            <a:lvl4pPr marL="1566093" indent="0">
              <a:buNone/>
              <a:defRPr sz="1800" b="1"/>
            </a:lvl4pPr>
            <a:lvl5pPr marL="2088124" indent="0">
              <a:buNone/>
              <a:defRPr sz="1800" b="1"/>
            </a:lvl5pPr>
            <a:lvl6pPr marL="2610155" indent="0">
              <a:buNone/>
              <a:defRPr sz="1800" b="1"/>
            </a:lvl6pPr>
            <a:lvl7pPr marL="3132186" indent="0">
              <a:buNone/>
              <a:defRPr sz="1800" b="1"/>
            </a:lvl7pPr>
            <a:lvl8pPr marL="3654217" indent="0">
              <a:buNone/>
              <a:defRPr sz="1800" b="1"/>
            </a:lvl8pPr>
            <a:lvl9pPr marL="4176248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440970" y="2397901"/>
            <a:ext cx="4734350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2665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3142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616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544" y="301050"/>
            <a:ext cx="3523800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187650" y="301051"/>
            <a:ext cx="5987670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5544" y="1582265"/>
            <a:ext cx="3523800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2031" indent="0">
              <a:buNone/>
              <a:defRPr sz="1400"/>
            </a:lvl2pPr>
            <a:lvl3pPr marL="1044062" indent="0">
              <a:buNone/>
              <a:defRPr sz="1100"/>
            </a:lvl3pPr>
            <a:lvl4pPr marL="1566093" indent="0">
              <a:buNone/>
              <a:defRPr sz="1000"/>
            </a:lvl4pPr>
            <a:lvl5pPr marL="2088124" indent="0">
              <a:buNone/>
              <a:defRPr sz="1000"/>
            </a:lvl5pPr>
            <a:lvl6pPr marL="2610155" indent="0">
              <a:buNone/>
              <a:defRPr sz="1000"/>
            </a:lvl6pPr>
            <a:lvl7pPr marL="3132186" indent="0">
              <a:buNone/>
              <a:defRPr sz="1000"/>
            </a:lvl7pPr>
            <a:lvl8pPr marL="3654217" indent="0">
              <a:buNone/>
              <a:defRPr sz="1000"/>
            </a:lvl8pPr>
            <a:lvl9pPr marL="4176248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94528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99404" y="5292884"/>
            <a:ext cx="6426518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099404" y="675613"/>
            <a:ext cx="6426518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2031" indent="0">
              <a:buNone/>
              <a:defRPr sz="3200"/>
            </a:lvl2pPr>
            <a:lvl3pPr marL="1044062" indent="0">
              <a:buNone/>
              <a:defRPr sz="2700"/>
            </a:lvl3pPr>
            <a:lvl4pPr marL="1566093" indent="0">
              <a:buNone/>
              <a:defRPr sz="2300"/>
            </a:lvl4pPr>
            <a:lvl5pPr marL="2088124" indent="0">
              <a:buNone/>
              <a:defRPr sz="2300"/>
            </a:lvl5pPr>
            <a:lvl6pPr marL="2610155" indent="0">
              <a:buNone/>
              <a:defRPr sz="2300"/>
            </a:lvl6pPr>
            <a:lvl7pPr marL="3132186" indent="0">
              <a:buNone/>
              <a:defRPr sz="2300"/>
            </a:lvl7pPr>
            <a:lvl8pPr marL="3654217" indent="0">
              <a:buNone/>
              <a:defRPr sz="2300"/>
            </a:lvl8pPr>
            <a:lvl9pPr marL="4176248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99404" y="5917739"/>
            <a:ext cx="6426518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2031" indent="0">
              <a:buNone/>
              <a:defRPr sz="1400"/>
            </a:lvl2pPr>
            <a:lvl3pPr marL="1044062" indent="0">
              <a:buNone/>
              <a:defRPr sz="1100"/>
            </a:lvl3pPr>
            <a:lvl4pPr marL="1566093" indent="0">
              <a:buNone/>
              <a:defRPr sz="1000"/>
            </a:lvl4pPr>
            <a:lvl5pPr marL="2088124" indent="0">
              <a:buNone/>
              <a:defRPr sz="1000"/>
            </a:lvl5pPr>
            <a:lvl6pPr marL="2610155" indent="0">
              <a:buNone/>
              <a:defRPr sz="1000"/>
            </a:lvl6pPr>
            <a:lvl7pPr marL="3132186" indent="0">
              <a:buNone/>
              <a:defRPr sz="1000"/>
            </a:lvl7pPr>
            <a:lvl8pPr marL="3654217" indent="0">
              <a:buNone/>
              <a:defRPr sz="1000"/>
            </a:lvl8pPr>
            <a:lvl9pPr marL="4176248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005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35543" y="302801"/>
            <a:ext cx="9639777" cy="1260211"/>
          </a:xfrm>
          <a:prstGeom prst="rect">
            <a:avLst/>
          </a:prstGeom>
        </p:spPr>
        <p:txBody>
          <a:bodyPr vert="horz" lIns="104406" tIns="52203" rIns="104406" bIns="52203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5543" y="1764295"/>
            <a:ext cx="9639777" cy="4990084"/>
          </a:xfrm>
          <a:prstGeom prst="rect">
            <a:avLst/>
          </a:prstGeom>
        </p:spPr>
        <p:txBody>
          <a:bodyPr vert="horz" lIns="104406" tIns="52203" rIns="104406" bIns="52203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535543" y="7008171"/>
            <a:ext cx="2499201" cy="402567"/>
          </a:xfrm>
          <a:prstGeom prst="rect">
            <a:avLst/>
          </a:prstGeom>
        </p:spPr>
        <p:txBody>
          <a:bodyPr vert="horz" lIns="104406" tIns="52203" rIns="104406" bIns="5220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24B8B-21FE-4BEA-80B4-04E6BD0D145A}" type="datetimeFigureOut">
              <a:rPr lang="fr-FR" smtClean="0"/>
              <a:t>02/06/2015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659545" y="7008171"/>
            <a:ext cx="3391773" cy="402567"/>
          </a:xfrm>
          <a:prstGeom prst="rect">
            <a:avLst/>
          </a:prstGeom>
        </p:spPr>
        <p:txBody>
          <a:bodyPr vert="horz" lIns="104406" tIns="52203" rIns="104406" bIns="5220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676119" y="7008171"/>
            <a:ext cx="2499201" cy="402567"/>
          </a:xfrm>
          <a:prstGeom prst="rect">
            <a:avLst/>
          </a:prstGeom>
        </p:spPr>
        <p:txBody>
          <a:bodyPr vert="horz" lIns="104406" tIns="52203" rIns="104406" bIns="5220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BC4533-D236-4332-9616-638FEC18CBA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005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40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523" indent="-391523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8300" indent="-326269" algn="l" defTabSz="1044062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5077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7108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9139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1170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93201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5232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7263" indent="-261015" algn="l" defTabSz="1044062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2031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4062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6093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8124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0155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32186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4217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6248" algn="l" defTabSz="10440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7159" y="1908423"/>
            <a:ext cx="2160000" cy="216000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55" y="1908423"/>
            <a:ext cx="2880000" cy="2160000"/>
          </a:xfrm>
          <a:prstGeom prst="rect">
            <a:avLst/>
          </a:prstGeom>
        </p:spPr>
      </p:pic>
      <p:sp>
        <p:nvSpPr>
          <p:cNvPr id="6" name="Titre 1"/>
          <p:cNvSpPr>
            <a:spLocks noGrp="1"/>
          </p:cNvSpPr>
          <p:nvPr>
            <p:ph type="ctrTitle"/>
          </p:nvPr>
        </p:nvSpPr>
        <p:spPr>
          <a:xfrm>
            <a:off x="2066045" y="75504"/>
            <a:ext cx="6578773" cy="1786975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fr-FR" sz="4700" b="1" dirty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Musique du monde</a:t>
            </a:r>
            <a:br>
              <a:rPr lang="fr-FR" sz="4700" b="1" dirty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</a:br>
            <a:r>
              <a:rPr lang="fr-FR" sz="4700" b="1" dirty="0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Finlande – </a:t>
            </a:r>
            <a:r>
              <a:rPr lang="fr-FR" sz="4700" b="1" dirty="0" err="1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Laihian</a:t>
            </a:r>
            <a:r>
              <a:rPr lang="fr-FR" sz="4700" b="1" dirty="0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 </a:t>
            </a:r>
            <a:r>
              <a:rPr lang="fr-FR" sz="4700" b="1" dirty="0" err="1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polska</a:t>
            </a:r>
            <a:r>
              <a:rPr lang="fr-FR" sz="4700" b="1" dirty="0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/>
            </a:r>
            <a:br>
              <a:rPr lang="fr-FR" sz="4700" b="1" dirty="0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</a:br>
            <a:r>
              <a:rPr lang="fr-FR" sz="3300" b="1" dirty="0" smtClean="0">
                <a:solidFill>
                  <a:schemeClr val="accent5">
                    <a:lumMod val="75000"/>
                  </a:schemeClr>
                </a:solidFill>
                <a:latin typeface="Pere Castor" panose="00000400000000000000" pitchFamily="2" charset="0"/>
              </a:rPr>
              <a:t>Accordéon et triangle</a:t>
            </a:r>
            <a:endParaRPr lang="fr-FR" sz="3300" b="1" dirty="0">
              <a:solidFill>
                <a:schemeClr val="accent5">
                  <a:lumMod val="75000"/>
                </a:schemeClr>
              </a:solidFill>
              <a:latin typeface="Pere Castor" panose="000004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87279" y="6444927"/>
            <a:ext cx="27363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800" dirty="0" smtClean="0"/>
              <a:t>Les interprètes :</a:t>
            </a:r>
          </a:p>
          <a:p>
            <a:r>
              <a:rPr lang="fr-FR" sz="1800" i="1" dirty="0" err="1" smtClean="0"/>
              <a:t>Harri</a:t>
            </a:r>
            <a:r>
              <a:rPr lang="fr-FR" sz="1800" i="1" dirty="0" smtClean="0"/>
              <a:t> </a:t>
            </a:r>
            <a:r>
              <a:rPr lang="fr-FR" sz="1800" i="1" dirty="0" err="1" smtClean="0"/>
              <a:t>Mäki</a:t>
            </a:r>
            <a:r>
              <a:rPr lang="fr-FR" sz="1800" i="1" dirty="0" smtClean="0"/>
              <a:t> </a:t>
            </a:r>
            <a:r>
              <a:rPr lang="fr-FR" sz="1800" dirty="0" smtClean="0"/>
              <a:t>: accordéon</a:t>
            </a:r>
          </a:p>
          <a:p>
            <a:r>
              <a:rPr lang="fr-FR" sz="1800" i="1" dirty="0" smtClean="0"/>
              <a:t>Henry J. </a:t>
            </a:r>
            <a:r>
              <a:rPr lang="fr-FR" sz="1800" i="1" dirty="0" err="1" smtClean="0"/>
              <a:t>Mäki</a:t>
            </a:r>
            <a:r>
              <a:rPr lang="fr-FR" sz="1800" i="1" dirty="0" smtClean="0"/>
              <a:t> </a:t>
            </a:r>
            <a:r>
              <a:rPr lang="fr-FR" sz="1800" dirty="0" smtClean="0"/>
              <a:t>: triangle</a:t>
            </a:r>
            <a:endParaRPr lang="fr-FR" sz="1800" dirty="0"/>
          </a:p>
        </p:txBody>
      </p:sp>
      <p:pic>
        <p:nvPicPr>
          <p:cNvPr id="1026" name="Picture 2" descr="http://www.google.fr/url?source=imglanding&amp;ct=img&amp;q=http://cps-static.rovicorp.com/3/JPG_400/MI0001/914/MI0001914763.jpg?partner=allrovi.com&amp;sa=X&amp;ei=gqFsVcCAI4boUpu8gfAC&amp;ved=0CAkQ8wc&amp;usg=AFQjCNGmcySgQXoESFMllaxYhZGo8ukQL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7719" y="4284687"/>
            <a:ext cx="2571429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/>
          <p:cNvSpPr/>
          <p:nvPr/>
        </p:nvSpPr>
        <p:spPr>
          <a:xfrm>
            <a:off x="5211415" y="1980431"/>
            <a:ext cx="5328592" cy="1721253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97667">
                <a:schemeClr val="accent5">
                  <a:lumMod val="26000"/>
                  <a:lumOff val="74000"/>
                </a:schemeClr>
              </a:gs>
              <a:gs pos="14000">
                <a:schemeClr val="accent5">
                  <a:lumMod val="60000"/>
                  <a:lumOff val="40000"/>
                </a:schemeClr>
              </a:gs>
            </a:gsLst>
            <a:lin ang="18900000" scaled="1"/>
            <a:tileRect/>
          </a:gradFill>
          <a:ln w="19050">
            <a:solidFill>
              <a:schemeClr val="accent5">
                <a:lumMod val="75000"/>
              </a:schemeClr>
            </a:solidFill>
          </a:ln>
          <a:scene3d>
            <a:camera prst="orthographicFront"/>
            <a:lightRig rig="threePt" dir="t"/>
          </a:scene3d>
          <a:sp3d prstMaterial="matte">
            <a:bevelT/>
            <a:bevelB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04406" tIns="52203" rIns="104406" bIns="52203">
            <a:spAutoFit/>
          </a:bodyPr>
          <a:lstStyle/>
          <a:p>
            <a:pPr algn="just"/>
            <a:r>
              <a:rPr lang="fr-FR" dirty="0" smtClean="0"/>
              <a:t>Musique dansante et entrainante, ressemblant à une polka.</a:t>
            </a:r>
            <a:endParaRPr lang="fr-FR" dirty="0"/>
          </a:p>
          <a:p>
            <a:pPr algn="just"/>
            <a:r>
              <a:rPr lang="fr-FR" dirty="0" smtClean="0"/>
              <a:t>On y entend un accordéon et un triangle.</a:t>
            </a:r>
          </a:p>
          <a:p>
            <a:pPr algn="just"/>
            <a:r>
              <a:rPr lang="fr-FR" dirty="0" smtClean="0"/>
              <a:t>Le triangle ne résonne pas, il est tenu serré en main.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4275311" y="4140671"/>
            <a:ext cx="3384376" cy="1296144"/>
          </a:xfrm>
          <a:prstGeom prst="roundRect">
            <a:avLst>
              <a:gd name="adj" fmla="val 9834"/>
            </a:avLst>
          </a:prstGeom>
          <a:ln>
            <a:solidFill>
              <a:schemeClr val="accent5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fr-FR" sz="2000" dirty="0" smtClean="0"/>
              <a:t>La </a:t>
            </a:r>
            <a:r>
              <a:rPr lang="fr-FR" sz="2000" b="1" i="1" dirty="0" smtClean="0">
                <a:solidFill>
                  <a:srgbClr val="2B7589"/>
                </a:solidFill>
              </a:rPr>
              <a:t>polka</a:t>
            </a:r>
            <a:r>
              <a:rPr lang="fr-FR" sz="2000" dirty="0" smtClean="0">
                <a:solidFill>
                  <a:srgbClr val="2B7589"/>
                </a:solidFill>
              </a:rPr>
              <a:t> </a:t>
            </a:r>
            <a:r>
              <a:rPr lang="fr-FR" sz="2000" dirty="0" smtClean="0"/>
              <a:t>est une danse traditionnelle villageoise dans de nombreux pays.</a:t>
            </a:r>
            <a:endParaRPr lang="fr-FR" sz="2000" dirty="0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871" y="4356695"/>
            <a:ext cx="3657608" cy="2487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60</Words>
  <Application>Microsoft Office PowerPoint</Application>
  <PresentationFormat>Personnalisé</PresentationFormat>
  <Paragraphs>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Musique du monde Finlande – Laihian polska Accordéon et triangle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Musique du monde Indonésie– « Tabuh manuk anguci »</dc:title>
  <dc:creator>Enge</dc:creator>
  <cp:lastModifiedBy>Enge</cp:lastModifiedBy>
  <cp:revision>41</cp:revision>
  <cp:lastPrinted>2015-02-16T18:57:52Z</cp:lastPrinted>
  <dcterms:created xsi:type="dcterms:W3CDTF">2015-02-16T17:52:52Z</dcterms:created>
  <dcterms:modified xsi:type="dcterms:W3CDTF">2015-06-02T18:53:46Z</dcterms:modified>
</cp:coreProperties>
</file>