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87AB9C"/>
    <a:srgbClr val="AAC3B8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5" d="100"/>
          <a:sy n="85" d="100"/>
        </p:scale>
        <p:origin x="-888" y="-91"/>
      </p:cViewPr>
      <p:guideLst>
        <p:guide orient="horz" pos="113"/>
        <p:guide pos="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5" d="100"/>
          <a:sy n="75" d="100"/>
        </p:scale>
        <p:origin x="-29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12735-91E7-44BB-92D8-3FCDAAE9149C}" type="datetimeFigureOut">
              <a:rPr lang="fr-FR" smtClean="0"/>
              <a:t>06/08/2015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7CB8-C485-4C0B-B96B-DD7D1C086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970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5D925-D662-42EA-8215-9F95E87B53D9}" type="datetimeFigureOut">
              <a:rPr lang="fr-FR" smtClean="0"/>
              <a:t>06/08/2015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34619-9894-47C0-8B0B-FE871BD7B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7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4619-9894-47C0-8B0B-FE871BD7BB9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84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géné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 userDrawn="1"/>
        </p:nvSpPr>
        <p:spPr>
          <a:xfrm>
            <a:off x="107925" y="62794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 userDrawn="1"/>
        </p:nvSpPr>
        <p:spPr>
          <a:xfrm>
            <a:off x="107925" y="87390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 userDrawn="1"/>
        </p:nvSpPr>
        <p:spPr>
          <a:xfrm>
            <a:off x="107925" y="111131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 userDrawn="1"/>
        </p:nvSpPr>
        <p:spPr>
          <a:xfrm>
            <a:off x="107925" y="134872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 userDrawn="1"/>
        </p:nvSpPr>
        <p:spPr>
          <a:xfrm>
            <a:off x="107925" y="158504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 userDrawn="1"/>
        </p:nvSpPr>
        <p:spPr>
          <a:xfrm>
            <a:off x="107925" y="183099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 userDrawn="1"/>
        </p:nvSpPr>
        <p:spPr>
          <a:xfrm>
            <a:off x="107925" y="206840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 userDrawn="1"/>
        </p:nvSpPr>
        <p:spPr>
          <a:xfrm>
            <a:off x="107925" y="230581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 userDrawn="1"/>
        </p:nvSpPr>
        <p:spPr>
          <a:xfrm>
            <a:off x="107925" y="253782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 userDrawn="1"/>
        </p:nvSpPr>
        <p:spPr>
          <a:xfrm>
            <a:off x="107925" y="278377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 userDrawn="1"/>
        </p:nvSpPr>
        <p:spPr>
          <a:xfrm>
            <a:off x="107925" y="302118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 userDrawn="1"/>
        </p:nvSpPr>
        <p:spPr>
          <a:xfrm>
            <a:off x="107925" y="325859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 userDrawn="1"/>
        </p:nvSpPr>
        <p:spPr>
          <a:xfrm>
            <a:off x="107925" y="349060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 userDrawn="1"/>
        </p:nvSpPr>
        <p:spPr>
          <a:xfrm>
            <a:off x="107925" y="373655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 userDrawn="1"/>
        </p:nvSpPr>
        <p:spPr>
          <a:xfrm>
            <a:off x="107925" y="397396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 userDrawn="1"/>
        </p:nvSpPr>
        <p:spPr>
          <a:xfrm>
            <a:off x="107925" y="421137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 userDrawn="1"/>
        </p:nvSpPr>
        <p:spPr>
          <a:xfrm>
            <a:off x="107925" y="445710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 userDrawn="1"/>
        </p:nvSpPr>
        <p:spPr>
          <a:xfrm>
            <a:off x="107925" y="470306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 userDrawn="1"/>
        </p:nvSpPr>
        <p:spPr>
          <a:xfrm>
            <a:off x="107925" y="494047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 userDrawn="1"/>
        </p:nvSpPr>
        <p:spPr>
          <a:xfrm>
            <a:off x="107925" y="517788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 userDrawn="1"/>
        </p:nvSpPr>
        <p:spPr>
          <a:xfrm>
            <a:off x="107925" y="540988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 userDrawn="1"/>
        </p:nvSpPr>
        <p:spPr>
          <a:xfrm>
            <a:off x="107925" y="565584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 userDrawn="1"/>
        </p:nvSpPr>
        <p:spPr>
          <a:xfrm>
            <a:off x="107925" y="589325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 userDrawn="1"/>
        </p:nvSpPr>
        <p:spPr>
          <a:xfrm>
            <a:off x="107925" y="613066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 userDrawn="1"/>
        </p:nvSpPr>
        <p:spPr>
          <a:xfrm>
            <a:off x="107925" y="636266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 userDrawn="1"/>
        </p:nvSpPr>
        <p:spPr>
          <a:xfrm>
            <a:off x="107925" y="660862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 userDrawn="1"/>
        </p:nvSpPr>
        <p:spPr>
          <a:xfrm>
            <a:off x="107925" y="684603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 userDrawn="1"/>
        </p:nvSpPr>
        <p:spPr>
          <a:xfrm>
            <a:off x="107925" y="708344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 userDrawn="1"/>
        </p:nvSpPr>
        <p:spPr>
          <a:xfrm>
            <a:off x="104750" y="731645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 userDrawn="1"/>
        </p:nvSpPr>
        <p:spPr>
          <a:xfrm>
            <a:off x="32837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 userDrawn="1"/>
        </p:nvSpPr>
        <p:spPr>
          <a:xfrm>
            <a:off x="54437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 userDrawn="1"/>
        </p:nvSpPr>
        <p:spPr>
          <a:xfrm>
            <a:off x="76362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 userDrawn="1"/>
        </p:nvSpPr>
        <p:spPr>
          <a:xfrm>
            <a:off x="986120" y="614933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1080000" y="162000"/>
            <a:ext cx="9450000" cy="11520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3500" cmpd="thickThin">
            <a:solidFill>
              <a:srgbClr val="87AB9C"/>
            </a:solidFill>
          </a:ln>
        </p:spPr>
        <p:txBody>
          <a:bodyPr lIns="0" tIns="0" rIns="0" bIns="0" anchor="ctr" anchorCtr="0"/>
          <a:lstStyle/>
          <a:p>
            <a:pPr lvl="0" algn="ctr">
              <a:spcBef>
                <a:spcPct val="0"/>
              </a:spcBef>
              <a:buNone/>
            </a:pPr>
            <a:endParaRPr lang="fr-FR" sz="7000">
              <a:solidFill>
                <a:srgbClr val="FF0000"/>
              </a:solidFill>
              <a:latin typeface="Sassoon Infant Std" pitchFamily="34" charset="0"/>
              <a:ea typeface="+mj-ea"/>
              <a:cs typeface="+mj-cs"/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1919296" y="162000"/>
            <a:ext cx="8610703" cy="1080000"/>
          </a:xfrm>
          <a:prstGeom prst="rect">
            <a:avLst/>
          </a:prstGeom>
          <a:noFill/>
          <a:ln w="63500" cmpd="thickThin">
            <a:noFill/>
          </a:ln>
        </p:spPr>
        <p:txBody>
          <a:bodyPr lIns="0" tIns="0" rIns="0" bIns="0" anchor="ctr" anchorCtr="0"/>
          <a:lstStyle>
            <a:lvl1pPr>
              <a:defRPr sz="7000">
                <a:solidFill>
                  <a:srgbClr val="7030A0"/>
                </a:solidFill>
                <a:latin typeface="Sassoon Infant St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5" name="Espace réservé du texte 154"/>
          <p:cNvSpPr>
            <a:spLocks noGrp="1"/>
          </p:cNvSpPr>
          <p:nvPr userDrawn="1">
            <p:ph type="body" sz="quarter" idx="10"/>
          </p:nvPr>
        </p:nvSpPr>
        <p:spPr>
          <a:xfrm>
            <a:off x="226182" y="1377650"/>
            <a:ext cx="10303818" cy="4278189"/>
          </a:xfrm>
          <a:prstGeom prst="rect">
            <a:avLst/>
          </a:prstGeom>
        </p:spPr>
        <p:txBody>
          <a:bodyPr/>
          <a:lstStyle>
            <a:lvl1pPr marL="0" indent="720000" algn="ctr">
              <a:spcBef>
                <a:spcPts val="0"/>
              </a:spcBef>
              <a:buFont typeface="+mj-lt"/>
              <a:buNone/>
              <a:defRPr sz="7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7" name="Espace réservé du texte 156"/>
          <p:cNvSpPr>
            <a:spLocks noGrp="1"/>
          </p:cNvSpPr>
          <p:nvPr userDrawn="1">
            <p:ph type="body" sz="quarter" idx="11"/>
          </p:nvPr>
        </p:nvSpPr>
        <p:spPr>
          <a:xfrm>
            <a:off x="226182" y="5655839"/>
            <a:ext cx="10303818" cy="1714615"/>
          </a:xfrm>
          <a:prstGeom prst="rect">
            <a:avLst/>
          </a:prstGeom>
        </p:spPr>
        <p:txBody>
          <a:bodyPr/>
          <a:lstStyle>
            <a:lvl1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1pPr>
            <a:lvl2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2pPr>
            <a:lvl3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3pPr>
            <a:lvl4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4pPr>
            <a:lvl5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9" name="Ellipse 38"/>
          <p:cNvSpPr/>
          <p:nvPr userDrawn="1"/>
        </p:nvSpPr>
        <p:spPr>
          <a:xfrm>
            <a:off x="1199297" y="267948"/>
            <a:ext cx="720000" cy="936000"/>
          </a:xfrm>
          <a:prstGeom prst="ellipse">
            <a:avLst/>
          </a:prstGeom>
          <a:solidFill>
            <a:schemeClr val="bg1"/>
          </a:solidFill>
          <a:ln>
            <a:solidFill>
              <a:srgbClr val="87A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wrap="none" lIns="0" tIns="0" rIns="0" bIns="0" rtlCol="0" anchor="ctr">
            <a:noAutofit/>
          </a:bodyPr>
          <a:lstStyle/>
          <a:p>
            <a:pPr algn="ctr"/>
            <a:endParaRPr lang="fr-FR" b="1" spc="-100" dirty="0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1170236" y="324247"/>
            <a:ext cx="749061" cy="8817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O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r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t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h</a:t>
            </a:r>
            <a:endParaRPr lang="fr-FR" sz="2200" spc="-300" dirty="0">
              <a:solidFill>
                <a:srgbClr val="7030A0"/>
              </a:solidFill>
            </a:endParaRPr>
          </a:p>
        </p:txBody>
      </p:sp>
      <p:grpSp>
        <p:nvGrpSpPr>
          <p:cNvPr id="41" name="Groupe 40"/>
          <p:cNvGrpSpPr/>
          <p:nvPr userDrawn="1"/>
        </p:nvGrpSpPr>
        <p:grpSpPr>
          <a:xfrm>
            <a:off x="31943" y="5572408"/>
            <a:ext cx="959058" cy="1436068"/>
            <a:chOff x="31237" y="5375545"/>
            <a:chExt cx="959058" cy="1436068"/>
          </a:xfrm>
        </p:grpSpPr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000" flipH="1">
              <a:off x="472793" y="5375545"/>
              <a:ext cx="77358" cy="1436068"/>
            </a:xfrm>
            <a:prstGeom prst="rect">
              <a:avLst/>
            </a:prstGeom>
          </p:spPr>
        </p:pic>
        <p:pic>
          <p:nvPicPr>
            <p:cNvPr id="43" name="Image 42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00000" flipH="1">
              <a:off x="472704" y="5749644"/>
              <a:ext cx="76124" cy="959058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0000">
              <a:off x="560746" y="5434063"/>
              <a:ext cx="78181" cy="1255816"/>
            </a:xfrm>
            <a:prstGeom prst="rect">
              <a:avLst/>
            </a:prstGeom>
          </p:spPr>
        </p:pic>
      </p:grp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4" y="1548383"/>
            <a:ext cx="501187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5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è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 userDrawn="1"/>
        </p:nvSpPr>
        <p:spPr>
          <a:xfrm>
            <a:off x="107925" y="62794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 userDrawn="1"/>
        </p:nvSpPr>
        <p:spPr>
          <a:xfrm>
            <a:off x="107925" y="87390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 userDrawn="1"/>
        </p:nvSpPr>
        <p:spPr>
          <a:xfrm>
            <a:off x="107925" y="111131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 userDrawn="1"/>
        </p:nvSpPr>
        <p:spPr>
          <a:xfrm>
            <a:off x="107925" y="134872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 userDrawn="1"/>
        </p:nvSpPr>
        <p:spPr>
          <a:xfrm>
            <a:off x="107925" y="158504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 userDrawn="1"/>
        </p:nvSpPr>
        <p:spPr>
          <a:xfrm>
            <a:off x="107925" y="183099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 userDrawn="1"/>
        </p:nvSpPr>
        <p:spPr>
          <a:xfrm>
            <a:off x="107925" y="206840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 userDrawn="1"/>
        </p:nvSpPr>
        <p:spPr>
          <a:xfrm>
            <a:off x="107925" y="230581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 userDrawn="1"/>
        </p:nvSpPr>
        <p:spPr>
          <a:xfrm>
            <a:off x="107925" y="253782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 userDrawn="1"/>
        </p:nvSpPr>
        <p:spPr>
          <a:xfrm>
            <a:off x="107925" y="278377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 userDrawn="1"/>
        </p:nvSpPr>
        <p:spPr>
          <a:xfrm>
            <a:off x="107925" y="302118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 userDrawn="1"/>
        </p:nvSpPr>
        <p:spPr>
          <a:xfrm>
            <a:off x="107925" y="325859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 userDrawn="1"/>
        </p:nvSpPr>
        <p:spPr>
          <a:xfrm>
            <a:off x="107925" y="349060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 userDrawn="1"/>
        </p:nvSpPr>
        <p:spPr>
          <a:xfrm>
            <a:off x="107925" y="373655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 userDrawn="1"/>
        </p:nvSpPr>
        <p:spPr>
          <a:xfrm>
            <a:off x="107925" y="397396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 userDrawn="1"/>
        </p:nvSpPr>
        <p:spPr>
          <a:xfrm>
            <a:off x="107925" y="421137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 userDrawn="1"/>
        </p:nvSpPr>
        <p:spPr>
          <a:xfrm>
            <a:off x="107925" y="445710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 userDrawn="1"/>
        </p:nvSpPr>
        <p:spPr>
          <a:xfrm>
            <a:off x="107925" y="470306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 userDrawn="1"/>
        </p:nvSpPr>
        <p:spPr>
          <a:xfrm>
            <a:off x="107925" y="494047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 userDrawn="1"/>
        </p:nvSpPr>
        <p:spPr>
          <a:xfrm>
            <a:off x="107925" y="517788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 userDrawn="1"/>
        </p:nvSpPr>
        <p:spPr>
          <a:xfrm>
            <a:off x="107925" y="540988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 userDrawn="1"/>
        </p:nvSpPr>
        <p:spPr>
          <a:xfrm>
            <a:off x="107925" y="565584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 userDrawn="1"/>
        </p:nvSpPr>
        <p:spPr>
          <a:xfrm>
            <a:off x="107925" y="589325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 userDrawn="1"/>
        </p:nvSpPr>
        <p:spPr>
          <a:xfrm>
            <a:off x="107925" y="613066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 userDrawn="1"/>
        </p:nvSpPr>
        <p:spPr>
          <a:xfrm>
            <a:off x="107925" y="636266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 userDrawn="1"/>
        </p:nvSpPr>
        <p:spPr>
          <a:xfrm>
            <a:off x="107925" y="660862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 userDrawn="1"/>
        </p:nvSpPr>
        <p:spPr>
          <a:xfrm>
            <a:off x="107925" y="684603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 userDrawn="1"/>
        </p:nvSpPr>
        <p:spPr>
          <a:xfrm>
            <a:off x="107925" y="708344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 userDrawn="1"/>
        </p:nvSpPr>
        <p:spPr>
          <a:xfrm>
            <a:off x="104750" y="731645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 userDrawn="1"/>
        </p:nvSpPr>
        <p:spPr>
          <a:xfrm>
            <a:off x="32837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 userDrawn="1"/>
        </p:nvSpPr>
        <p:spPr>
          <a:xfrm>
            <a:off x="54437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 userDrawn="1"/>
        </p:nvSpPr>
        <p:spPr>
          <a:xfrm>
            <a:off x="76362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 userDrawn="1"/>
        </p:nvSpPr>
        <p:spPr>
          <a:xfrm>
            <a:off x="986120" y="614933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1080000" y="162000"/>
            <a:ext cx="9450000" cy="11520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3500" cmpd="thickThin">
            <a:solidFill>
              <a:srgbClr val="87AB9C"/>
            </a:solidFill>
          </a:ln>
        </p:spPr>
        <p:txBody>
          <a:bodyPr lIns="0" tIns="0" rIns="0" bIns="0" anchor="ctr" anchorCtr="0"/>
          <a:lstStyle/>
          <a:p>
            <a:pPr lvl="0" algn="ctr">
              <a:spcBef>
                <a:spcPct val="0"/>
              </a:spcBef>
              <a:buNone/>
            </a:pPr>
            <a:endParaRPr lang="fr-FR" sz="7000">
              <a:solidFill>
                <a:srgbClr val="FF0000"/>
              </a:solidFill>
              <a:latin typeface="Sassoon Infant Std" pitchFamily="34" charset="0"/>
              <a:ea typeface="+mj-ea"/>
              <a:cs typeface="+mj-cs"/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1919296" y="162000"/>
            <a:ext cx="8610703" cy="1080000"/>
          </a:xfrm>
          <a:prstGeom prst="rect">
            <a:avLst/>
          </a:prstGeom>
          <a:noFill/>
          <a:ln w="63500" cmpd="thickThin">
            <a:noFill/>
          </a:ln>
        </p:spPr>
        <p:txBody>
          <a:bodyPr lIns="0" tIns="0" rIns="0" bIns="0" anchor="ctr" anchorCtr="0"/>
          <a:lstStyle>
            <a:lvl1pPr>
              <a:defRPr sz="7000">
                <a:solidFill>
                  <a:srgbClr val="7030A0"/>
                </a:solidFill>
                <a:latin typeface="Sassoon Infant St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5" name="Espace réservé du texte 154"/>
          <p:cNvSpPr>
            <a:spLocks noGrp="1"/>
          </p:cNvSpPr>
          <p:nvPr userDrawn="1">
            <p:ph type="body" sz="quarter" idx="10"/>
          </p:nvPr>
        </p:nvSpPr>
        <p:spPr>
          <a:xfrm>
            <a:off x="226182" y="1377650"/>
            <a:ext cx="10303818" cy="4278189"/>
          </a:xfrm>
          <a:prstGeom prst="rect">
            <a:avLst/>
          </a:prstGeom>
        </p:spPr>
        <p:txBody>
          <a:bodyPr/>
          <a:lstStyle>
            <a:lvl1pPr marL="0" indent="720000" algn="ctr">
              <a:spcBef>
                <a:spcPts val="0"/>
              </a:spcBef>
              <a:buFont typeface="+mj-lt"/>
              <a:buNone/>
              <a:defRPr sz="7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9" name="Ellipse 38"/>
          <p:cNvSpPr/>
          <p:nvPr userDrawn="1"/>
        </p:nvSpPr>
        <p:spPr>
          <a:xfrm>
            <a:off x="1199297" y="267948"/>
            <a:ext cx="720000" cy="936000"/>
          </a:xfrm>
          <a:prstGeom prst="ellipse">
            <a:avLst/>
          </a:prstGeom>
          <a:solidFill>
            <a:schemeClr val="bg1"/>
          </a:solidFill>
          <a:ln>
            <a:solidFill>
              <a:srgbClr val="87A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wrap="none" lIns="0" tIns="0" rIns="0" bIns="0" rtlCol="0" anchor="ctr">
            <a:noAutofit/>
          </a:bodyPr>
          <a:lstStyle/>
          <a:p>
            <a:pPr algn="ctr"/>
            <a:endParaRPr lang="fr-FR" b="1" spc="-100" dirty="0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1170236" y="324247"/>
            <a:ext cx="749061" cy="8817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O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r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t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h</a:t>
            </a:r>
            <a:endParaRPr lang="fr-FR" sz="2200" spc="-300" dirty="0">
              <a:solidFill>
                <a:srgbClr val="7030A0"/>
              </a:solidFill>
            </a:endParaRPr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4" y="1548383"/>
            <a:ext cx="501187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0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 userDrawn="1"/>
        </p:nvSpPr>
        <p:spPr>
          <a:xfrm>
            <a:off x="107925" y="62794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 userDrawn="1"/>
        </p:nvSpPr>
        <p:spPr>
          <a:xfrm>
            <a:off x="107925" y="87390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 userDrawn="1"/>
        </p:nvSpPr>
        <p:spPr>
          <a:xfrm>
            <a:off x="107925" y="111131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 userDrawn="1"/>
        </p:nvSpPr>
        <p:spPr>
          <a:xfrm>
            <a:off x="107925" y="134872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 userDrawn="1"/>
        </p:nvSpPr>
        <p:spPr>
          <a:xfrm>
            <a:off x="107925" y="158504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 userDrawn="1"/>
        </p:nvSpPr>
        <p:spPr>
          <a:xfrm>
            <a:off x="107925" y="183099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 userDrawn="1"/>
        </p:nvSpPr>
        <p:spPr>
          <a:xfrm>
            <a:off x="107925" y="206840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 userDrawn="1"/>
        </p:nvSpPr>
        <p:spPr>
          <a:xfrm>
            <a:off x="107925" y="230581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 userDrawn="1"/>
        </p:nvSpPr>
        <p:spPr>
          <a:xfrm>
            <a:off x="107925" y="253782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 userDrawn="1"/>
        </p:nvSpPr>
        <p:spPr>
          <a:xfrm>
            <a:off x="107925" y="278377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 userDrawn="1"/>
        </p:nvSpPr>
        <p:spPr>
          <a:xfrm>
            <a:off x="107925" y="302118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 userDrawn="1"/>
        </p:nvSpPr>
        <p:spPr>
          <a:xfrm>
            <a:off x="107925" y="325859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 userDrawn="1"/>
        </p:nvSpPr>
        <p:spPr>
          <a:xfrm>
            <a:off x="107925" y="349060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 userDrawn="1"/>
        </p:nvSpPr>
        <p:spPr>
          <a:xfrm>
            <a:off x="107925" y="373655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 userDrawn="1"/>
        </p:nvSpPr>
        <p:spPr>
          <a:xfrm>
            <a:off x="107925" y="397396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 userDrawn="1"/>
        </p:nvSpPr>
        <p:spPr>
          <a:xfrm>
            <a:off x="107925" y="421137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 userDrawn="1"/>
        </p:nvSpPr>
        <p:spPr>
          <a:xfrm>
            <a:off x="107925" y="445710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 userDrawn="1"/>
        </p:nvSpPr>
        <p:spPr>
          <a:xfrm>
            <a:off x="107925" y="470306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 userDrawn="1"/>
        </p:nvSpPr>
        <p:spPr>
          <a:xfrm>
            <a:off x="107925" y="494047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 userDrawn="1"/>
        </p:nvSpPr>
        <p:spPr>
          <a:xfrm>
            <a:off x="107925" y="517788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 userDrawn="1"/>
        </p:nvSpPr>
        <p:spPr>
          <a:xfrm>
            <a:off x="107925" y="540988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 userDrawn="1"/>
        </p:nvSpPr>
        <p:spPr>
          <a:xfrm>
            <a:off x="107925" y="565584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 userDrawn="1"/>
        </p:nvSpPr>
        <p:spPr>
          <a:xfrm>
            <a:off x="107925" y="589325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 userDrawn="1"/>
        </p:nvSpPr>
        <p:spPr>
          <a:xfrm>
            <a:off x="107925" y="613066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 userDrawn="1"/>
        </p:nvSpPr>
        <p:spPr>
          <a:xfrm>
            <a:off x="107925" y="636266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 userDrawn="1"/>
        </p:nvSpPr>
        <p:spPr>
          <a:xfrm>
            <a:off x="107925" y="660862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 userDrawn="1"/>
        </p:nvSpPr>
        <p:spPr>
          <a:xfrm>
            <a:off x="107925" y="684603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 userDrawn="1"/>
        </p:nvSpPr>
        <p:spPr>
          <a:xfrm>
            <a:off x="107925" y="708344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 userDrawn="1"/>
        </p:nvSpPr>
        <p:spPr>
          <a:xfrm>
            <a:off x="104750" y="731645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 userDrawn="1"/>
        </p:nvSpPr>
        <p:spPr>
          <a:xfrm>
            <a:off x="32837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 userDrawn="1"/>
        </p:nvSpPr>
        <p:spPr>
          <a:xfrm>
            <a:off x="54437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 userDrawn="1"/>
        </p:nvSpPr>
        <p:spPr>
          <a:xfrm>
            <a:off x="76362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 userDrawn="1"/>
        </p:nvSpPr>
        <p:spPr>
          <a:xfrm>
            <a:off x="986120" y="614933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1080000" y="162000"/>
            <a:ext cx="9450000" cy="11520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3500" cmpd="thickThin">
            <a:solidFill>
              <a:srgbClr val="87AB9C"/>
            </a:solidFill>
          </a:ln>
        </p:spPr>
        <p:txBody>
          <a:bodyPr lIns="0" tIns="0" rIns="0" bIns="0" anchor="ctr" anchorCtr="0"/>
          <a:lstStyle/>
          <a:p>
            <a:pPr lvl="0" algn="ctr">
              <a:spcBef>
                <a:spcPct val="0"/>
              </a:spcBef>
              <a:buNone/>
            </a:pPr>
            <a:endParaRPr lang="fr-FR" sz="7000">
              <a:solidFill>
                <a:srgbClr val="FF0000"/>
              </a:solidFill>
              <a:latin typeface="Sassoon Infant Std" pitchFamily="34" charset="0"/>
              <a:ea typeface="+mj-ea"/>
              <a:cs typeface="+mj-cs"/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1919296" y="162000"/>
            <a:ext cx="8610703" cy="1080000"/>
          </a:xfrm>
          <a:prstGeom prst="rect">
            <a:avLst/>
          </a:prstGeom>
          <a:noFill/>
          <a:ln w="63500" cmpd="thickThin">
            <a:noFill/>
          </a:ln>
        </p:spPr>
        <p:txBody>
          <a:bodyPr lIns="0" tIns="0" rIns="0" bIns="0" anchor="ctr" anchorCtr="0"/>
          <a:lstStyle>
            <a:lvl1pPr>
              <a:defRPr sz="7000">
                <a:solidFill>
                  <a:srgbClr val="7030A0"/>
                </a:solidFill>
                <a:latin typeface="Sassoon Infant St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7" name="Espace réservé du texte 156"/>
          <p:cNvSpPr>
            <a:spLocks noGrp="1"/>
          </p:cNvSpPr>
          <p:nvPr userDrawn="1">
            <p:ph type="body" sz="quarter" idx="11"/>
          </p:nvPr>
        </p:nvSpPr>
        <p:spPr>
          <a:xfrm>
            <a:off x="226182" y="1402725"/>
            <a:ext cx="10303818" cy="5967730"/>
          </a:xfrm>
          <a:prstGeom prst="rect">
            <a:avLst/>
          </a:prstGeom>
        </p:spPr>
        <p:txBody>
          <a:bodyPr/>
          <a:lstStyle>
            <a:lvl1pPr marL="0" indent="72000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1pPr>
            <a:lvl2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2pPr>
            <a:lvl3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3pPr>
            <a:lvl4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4pPr>
            <a:lvl5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9" name="Ellipse 38"/>
          <p:cNvSpPr/>
          <p:nvPr userDrawn="1"/>
        </p:nvSpPr>
        <p:spPr>
          <a:xfrm>
            <a:off x="1199297" y="267948"/>
            <a:ext cx="720000" cy="936000"/>
          </a:xfrm>
          <a:prstGeom prst="ellipse">
            <a:avLst/>
          </a:prstGeom>
          <a:solidFill>
            <a:schemeClr val="bg1"/>
          </a:solidFill>
          <a:ln>
            <a:solidFill>
              <a:srgbClr val="87A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wrap="none" lIns="0" tIns="0" rIns="0" bIns="0" rtlCol="0" anchor="ctr">
            <a:noAutofit/>
          </a:bodyPr>
          <a:lstStyle/>
          <a:p>
            <a:pPr algn="ctr"/>
            <a:endParaRPr lang="fr-FR" b="1" spc="-100" dirty="0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1170236" y="324247"/>
            <a:ext cx="749061" cy="8817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O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r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t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h</a:t>
            </a:r>
            <a:endParaRPr lang="fr-FR" sz="2200" spc="-300" dirty="0">
              <a:solidFill>
                <a:srgbClr val="7030A0"/>
              </a:solidFill>
            </a:endParaRPr>
          </a:p>
        </p:txBody>
      </p:sp>
      <p:grpSp>
        <p:nvGrpSpPr>
          <p:cNvPr id="41" name="Groupe 40"/>
          <p:cNvGrpSpPr/>
          <p:nvPr userDrawn="1"/>
        </p:nvGrpSpPr>
        <p:grpSpPr>
          <a:xfrm>
            <a:off x="6819" y="1245122"/>
            <a:ext cx="959058" cy="1436068"/>
            <a:chOff x="31237" y="5375545"/>
            <a:chExt cx="959058" cy="1436068"/>
          </a:xfrm>
        </p:grpSpPr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000" flipH="1">
              <a:off x="472793" y="5375545"/>
              <a:ext cx="77358" cy="1436068"/>
            </a:xfrm>
            <a:prstGeom prst="rect">
              <a:avLst/>
            </a:prstGeom>
          </p:spPr>
        </p:pic>
        <p:pic>
          <p:nvPicPr>
            <p:cNvPr id="43" name="Image 42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00000" flipH="1">
              <a:off x="472704" y="5749644"/>
              <a:ext cx="76124" cy="959058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0000">
              <a:off x="560746" y="5434063"/>
              <a:ext cx="78181" cy="125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44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géné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 userDrawn="1"/>
        </p:nvSpPr>
        <p:spPr>
          <a:xfrm>
            <a:off x="107925" y="62794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 userDrawn="1"/>
        </p:nvSpPr>
        <p:spPr>
          <a:xfrm>
            <a:off x="107925" y="87390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 userDrawn="1"/>
        </p:nvSpPr>
        <p:spPr>
          <a:xfrm>
            <a:off x="107925" y="111131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 userDrawn="1"/>
        </p:nvSpPr>
        <p:spPr>
          <a:xfrm>
            <a:off x="107925" y="134872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 userDrawn="1"/>
        </p:nvSpPr>
        <p:spPr>
          <a:xfrm>
            <a:off x="107925" y="158504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 userDrawn="1"/>
        </p:nvSpPr>
        <p:spPr>
          <a:xfrm>
            <a:off x="107925" y="183099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 userDrawn="1"/>
        </p:nvSpPr>
        <p:spPr>
          <a:xfrm>
            <a:off x="107925" y="206840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 userDrawn="1"/>
        </p:nvSpPr>
        <p:spPr>
          <a:xfrm>
            <a:off x="107925" y="230581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 userDrawn="1"/>
        </p:nvSpPr>
        <p:spPr>
          <a:xfrm>
            <a:off x="107925" y="253782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 userDrawn="1"/>
        </p:nvSpPr>
        <p:spPr>
          <a:xfrm>
            <a:off x="107925" y="278377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 userDrawn="1"/>
        </p:nvSpPr>
        <p:spPr>
          <a:xfrm>
            <a:off x="107925" y="302118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 userDrawn="1"/>
        </p:nvSpPr>
        <p:spPr>
          <a:xfrm>
            <a:off x="107925" y="325859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 userDrawn="1"/>
        </p:nvSpPr>
        <p:spPr>
          <a:xfrm>
            <a:off x="107925" y="349060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 userDrawn="1"/>
        </p:nvSpPr>
        <p:spPr>
          <a:xfrm>
            <a:off x="107925" y="373655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 userDrawn="1"/>
        </p:nvSpPr>
        <p:spPr>
          <a:xfrm>
            <a:off x="107925" y="397396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 userDrawn="1"/>
        </p:nvSpPr>
        <p:spPr>
          <a:xfrm>
            <a:off x="107925" y="421137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 userDrawn="1"/>
        </p:nvSpPr>
        <p:spPr>
          <a:xfrm>
            <a:off x="107925" y="445710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 userDrawn="1"/>
        </p:nvSpPr>
        <p:spPr>
          <a:xfrm>
            <a:off x="107925" y="470306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 userDrawn="1"/>
        </p:nvSpPr>
        <p:spPr>
          <a:xfrm>
            <a:off x="107925" y="494047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 userDrawn="1"/>
        </p:nvSpPr>
        <p:spPr>
          <a:xfrm>
            <a:off x="107925" y="517788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 userDrawn="1"/>
        </p:nvSpPr>
        <p:spPr>
          <a:xfrm>
            <a:off x="107925" y="540988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 userDrawn="1"/>
        </p:nvSpPr>
        <p:spPr>
          <a:xfrm>
            <a:off x="107925" y="565584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 userDrawn="1"/>
        </p:nvSpPr>
        <p:spPr>
          <a:xfrm>
            <a:off x="107925" y="589325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 userDrawn="1"/>
        </p:nvSpPr>
        <p:spPr>
          <a:xfrm>
            <a:off x="107925" y="613066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 userDrawn="1"/>
        </p:nvSpPr>
        <p:spPr>
          <a:xfrm>
            <a:off x="107925" y="636266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 userDrawn="1"/>
        </p:nvSpPr>
        <p:spPr>
          <a:xfrm>
            <a:off x="107925" y="660862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 userDrawn="1"/>
        </p:nvSpPr>
        <p:spPr>
          <a:xfrm>
            <a:off x="107925" y="684603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 userDrawn="1"/>
        </p:nvSpPr>
        <p:spPr>
          <a:xfrm>
            <a:off x="107925" y="708344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 userDrawn="1"/>
        </p:nvSpPr>
        <p:spPr>
          <a:xfrm>
            <a:off x="104750" y="731645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 userDrawn="1"/>
        </p:nvSpPr>
        <p:spPr>
          <a:xfrm>
            <a:off x="32837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 userDrawn="1"/>
        </p:nvSpPr>
        <p:spPr>
          <a:xfrm>
            <a:off x="54437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 userDrawn="1"/>
        </p:nvSpPr>
        <p:spPr>
          <a:xfrm>
            <a:off x="76362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 userDrawn="1"/>
        </p:nvSpPr>
        <p:spPr>
          <a:xfrm>
            <a:off x="986120" y="614933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1080000" y="162000"/>
            <a:ext cx="9450000" cy="11520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3500" cmpd="thickThin">
            <a:solidFill>
              <a:srgbClr val="87AB9C"/>
            </a:solidFill>
          </a:ln>
        </p:spPr>
        <p:txBody>
          <a:bodyPr lIns="0" tIns="0" rIns="0" bIns="0" anchor="ctr" anchorCtr="0"/>
          <a:lstStyle/>
          <a:p>
            <a:pPr lvl="0" algn="ctr">
              <a:spcBef>
                <a:spcPct val="0"/>
              </a:spcBef>
              <a:buNone/>
            </a:pPr>
            <a:endParaRPr lang="fr-FR" sz="7000">
              <a:solidFill>
                <a:srgbClr val="FF0000"/>
              </a:solidFill>
              <a:latin typeface="Sassoon Infant Std" pitchFamily="34" charset="0"/>
              <a:ea typeface="+mj-ea"/>
              <a:cs typeface="+mj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19296" y="162000"/>
            <a:ext cx="8610703" cy="1080000"/>
          </a:xfrm>
          <a:prstGeom prst="rect">
            <a:avLst/>
          </a:prstGeom>
          <a:noFill/>
          <a:ln w="63500" cmpd="thickThin">
            <a:noFill/>
          </a:ln>
        </p:spPr>
        <p:txBody>
          <a:bodyPr lIns="0" tIns="0" rIns="0" bIns="0" anchor="ctr" anchorCtr="0"/>
          <a:lstStyle>
            <a:lvl1pPr>
              <a:tabLst/>
              <a:defRPr sz="7000">
                <a:solidFill>
                  <a:srgbClr val="7030A0"/>
                </a:solidFill>
                <a:latin typeface="Sassoon Infant St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5" name="Espace réservé du texte 154"/>
          <p:cNvSpPr>
            <a:spLocks noGrp="1"/>
          </p:cNvSpPr>
          <p:nvPr userDrawn="1">
            <p:ph type="body" sz="quarter" idx="10"/>
          </p:nvPr>
        </p:nvSpPr>
        <p:spPr>
          <a:xfrm>
            <a:off x="226182" y="2414588"/>
            <a:ext cx="10303818" cy="324125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 typeface="+mj-lt"/>
              <a:buNone/>
              <a:defRPr sz="7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7" name="Espace réservé du texte 156"/>
          <p:cNvSpPr>
            <a:spLocks noGrp="1"/>
          </p:cNvSpPr>
          <p:nvPr userDrawn="1">
            <p:ph type="body" sz="quarter" idx="11"/>
          </p:nvPr>
        </p:nvSpPr>
        <p:spPr>
          <a:xfrm>
            <a:off x="226182" y="5655839"/>
            <a:ext cx="10303818" cy="1714615"/>
          </a:xfrm>
          <a:prstGeom prst="rect">
            <a:avLst/>
          </a:prstGeom>
        </p:spPr>
        <p:txBody>
          <a:bodyPr/>
          <a:lstStyle>
            <a:lvl1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1pPr>
            <a:lvl2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2pPr>
            <a:lvl3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3pPr>
            <a:lvl4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4pPr>
            <a:lvl5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9" name="Ellipse 38"/>
          <p:cNvSpPr/>
          <p:nvPr userDrawn="1"/>
        </p:nvSpPr>
        <p:spPr>
          <a:xfrm>
            <a:off x="1199297" y="267948"/>
            <a:ext cx="720000" cy="936000"/>
          </a:xfrm>
          <a:prstGeom prst="ellipse">
            <a:avLst/>
          </a:prstGeom>
          <a:solidFill>
            <a:schemeClr val="bg1"/>
          </a:solidFill>
          <a:ln>
            <a:solidFill>
              <a:srgbClr val="87A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wrap="none" lIns="0" tIns="0" rIns="0" bIns="0" rtlCol="0" anchor="ctr">
            <a:noAutofit/>
          </a:bodyPr>
          <a:lstStyle/>
          <a:p>
            <a:pPr algn="ctr"/>
            <a:endParaRPr lang="fr-FR" b="1" spc="-100" dirty="0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1170236" y="324247"/>
            <a:ext cx="749061" cy="8817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O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r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t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h</a:t>
            </a:r>
            <a:endParaRPr lang="fr-FR" sz="2200" spc="-300" dirty="0">
              <a:solidFill>
                <a:srgbClr val="7030A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1039813" y="1403350"/>
            <a:ext cx="9490075" cy="10112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tabLst/>
              <a:defRPr lang="fr-FR" sz="6000" i="1" kern="1200" dirty="0" smtClean="0">
                <a:solidFill>
                  <a:srgbClr val="C00000"/>
                </a:solidFill>
                <a:latin typeface="Sassoon Infant Std" pitchFamily="34" charset="0"/>
                <a:ea typeface="+mj-ea"/>
                <a:cs typeface="+mj-cs"/>
              </a:defRPr>
            </a:lvl1pPr>
            <a:lvl2pPr marL="0" indent="0" algn="ctr">
              <a:buFontTx/>
              <a:buNone/>
              <a:tabLst/>
              <a:defRPr lang="fr-FR" sz="6000" i="1" kern="1200" dirty="0" smtClean="0">
                <a:solidFill>
                  <a:srgbClr val="C00000"/>
                </a:solidFill>
                <a:latin typeface="Sassoon Infant Std" pitchFamily="34" charset="0"/>
                <a:ea typeface="+mj-ea"/>
                <a:cs typeface="+mj-cs"/>
              </a:defRPr>
            </a:lvl2pPr>
            <a:lvl3pPr marL="0" indent="0" algn="ctr">
              <a:buFontTx/>
              <a:buNone/>
              <a:tabLst/>
              <a:defRPr lang="fr-FR" sz="6000" i="1" kern="1200" dirty="0" smtClean="0">
                <a:solidFill>
                  <a:srgbClr val="C00000"/>
                </a:solidFill>
                <a:latin typeface="Sassoon Infant Std" pitchFamily="34" charset="0"/>
                <a:ea typeface="+mj-ea"/>
                <a:cs typeface="+mj-cs"/>
              </a:defRPr>
            </a:lvl3pPr>
            <a:lvl4pPr marL="0" indent="0" algn="ctr">
              <a:buFontTx/>
              <a:buNone/>
              <a:tabLst/>
              <a:defRPr lang="fr-FR" sz="6000" i="1" kern="1200" dirty="0" smtClean="0">
                <a:solidFill>
                  <a:srgbClr val="C00000"/>
                </a:solidFill>
                <a:latin typeface="Sassoon Infant Std" pitchFamily="34" charset="0"/>
                <a:ea typeface="+mj-ea"/>
                <a:cs typeface="+mj-cs"/>
              </a:defRPr>
            </a:lvl4pPr>
            <a:lvl5pPr marL="0" indent="0" algn="ctr">
              <a:buFontTx/>
              <a:buNone/>
              <a:tabLst/>
              <a:defRPr lang="fr-FR" sz="6000" i="1" kern="1200" dirty="0">
                <a:solidFill>
                  <a:srgbClr val="C00000"/>
                </a:solidFill>
                <a:latin typeface="Sassoon Infant Std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72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géné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 userDrawn="1"/>
        </p:nvSpPr>
        <p:spPr>
          <a:xfrm>
            <a:off x="107925" y="62794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 userDrawn="1"/>
        </p:nvSpPr>
        <p:spPr>
          <a:xfrm>
            <a:off x="107925" y="87390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 userDrawn="1"/>
        </p:nvSpPr>
        <p:spPr>
          <a:xfrm>
            <a:off x="107925" y="111131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 userDrawn="1"/>
        </p:nvSpPr>
        <p:spPr>
          <a:xfrm>
            <a:off x="107925" y="134872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 userDrawn="1"/>
        </p:nvSpPr>
        <p:spPr>
          <a:xfrm>
            <a:off x="107925" y="158504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 userDrawn="1"/>
        </p:nvSpPr>
        <p:spPr>
          <a:xfrm>
            <a:off x="107925" y="183099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 userDrawn="1"/>
        </p:nvSpPr>
        <p:spPr>
          <a:xfrm>
            <a:off x="107925" y="206840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 userDrawn="1"/>
        </p:nvSpPr>
        <p:spPr>
          <a:xfrm>
            <a:off x="107925" y="230581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 userDrawn="1"/>
        </p:nvSpPr>
        <p:spPr>
          <a:xfrm>
            <a:off x="107925" y="253782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 userDrawn="1"/>
        </p:nvSpPr>
        <p:spPr>
          <a:xfrm>
            <a:off x="107925" y="278377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 userDrawn="1"/>
        </p:nvSpPr>
        <p:spPr>
          <a:xfrm>
            <a:off x="107925" y="302118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 userDrawn="1"/>
        </p:nvSpPr>
        <p:spPr>
          <a:xfrm>
            <a:off x="107925" y="325859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 userDrawn="1"/>
        </p:nvSpPr>
        <p:spPr>
          <a:xfrm>
            <a:off x="107925" y="3490602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 userDrawn="1"/>
        </p:nvSpPr>
        <p:spPr>
          <a:xfrm>
            <a:off x="107925" y="373655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 userDrawn="1"/>
        </p:nvSpPr>
        <p:spPr>
          <a:xfrm>
            <a:off x="107925" y="397396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 userDrawn="1"/>
        </p:nvSpPr>
        <p:spPr>
          <a:xfrm>
            <a:off x="107925" y="4211378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 userDrawn="1"/>
        </p:nvSpPr>
        <p:spPr>
          <a:xfrm>
            <a:off x="107925" y="445710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 userDrawn="1"/>
        </p:nvSpPr>
        <p:spPr>
          <a:xfrm>
            <a:off x="107925" y="470306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 userDrawn="1"/>
        </p:nvSpPr>
        <p:spPr>
          <a:xfrm>
            <a:off x="107925" y="494047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 userDrawn="1"/>
        </p:nvSpPr>
        <p:spPr>
          <a:xfrm>
            <a:off x="107925" y="517788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 userDrawn="1"/>
        </p:nvSpPr>
        <p:spPr>
          <a:xfrm>
            <a:off x="107925" y="540988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 userDrawn="1"/>
        </p:nvSpPr>
        <p:spPr>
          <a:xfrm>
            <a:off x="107925" y="565584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 userDrawn="1"/>
        </p:nvSpPr>
        <p:spPr>
          <a:xfrm>
            <a:off x="107925" y="589325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 userDrawn="1"/>
        </p:nvSpPr>
        <p:spPr>
          <a:xfrm>
            <a:off x="107925" y="613066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 userDrawn="1"/>
        </p:nvSpPr>
        <p:spPr>
          <a:xfrm>
            <a:off x="107925" y="636266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 userDrawn="1"/>
        </p:nvSpPr>
        <p:spPr>
          <a:xfrm>
            <a:off x="107925" y="660862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 userDrawn="1"/>
        </p:nvSpPr>
        <p:spPr>
          <a:xfrm>
            <a:off x="107925" y="684603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 userDrawn="1"/>
        </p:nvSpPr>
        <p:spPr>
          <a:xfrm>
            <a:off x="107925" y="708344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 userDrawn="1"/>
        </p:nvSpPr>
        <p:spPr>
          <a:xfrm>
            <a:off x="104750" y="7316454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 userDrawn="1"/>
        </p:nvSpPr>
        <p:spPr>
          <a:xfrm>
            <a:off x="32837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 userDrawn="1"/>
        </p:nvSpPr>
        <p:spPr>
          <a:xfrm>
            <a:off x="54437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 userDrawn="1"/>
        </p:nvSpPr>
        <p:spPr>
          <a:xfrm>
            <a:off x="763620" y="630000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 userDrawn="1"/>
        </p:nvSpPr>
        <p:spPr>
          <a:xfrm>
            <a:off x="986120" y="614933"/>
            <a:ext cx="108000" cy="108000"/>
          </a:xfrm>
          <a:prstGeom prst="ellipse">
            <a:avLst/>
          </a:prstGeom>
          <a:solidFill>
            <a:srgbClr val="87AB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1080000" y="162000"/>
            <a:ext cx="9450000" cy="11520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3500" cmpd="thickThin">
            <a:solidFill>
              <a:srgbClr val="87AB9C"/>
            </a:solidFill>
          </a:ln>
        </p:spPr>
        <p:txBody>
          <a:bodyPr lIns="0" tIns="0" rIns="0" bIns="0" anchor="ctr" anchorCtr="0"/>
          <a:lstStyle/>
          <a:p>
            <a:pPr lvl="0" algn="ctr">
              <a:spcBef>
                <a:spcPct val="0"/>
              </a:spcBef>
              <a:buNone/>
            </a:pPr>
            <a:endParaRPr lang="fr-FR" sz="7000">
              <a:solidFill>
                <a:srgbClr val="FF0000"/>
              </a:solidFill>
              <a:latin typeface="Sassoon Infant Std" pitchFamily="34" charset="0"/>
              <a:ea typeface="+mj-ea"/>
              <a:cs typeface="+mj-cs"/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1919296" y="162000"/>
            <a:ext cx="8610703" cy="1080000"/>
          </a:xfrm>
          <a:prstGeom prst="rect">
            <a:avLst/>
          </a:prstGeom>
          <a:noFill/>
          <a:ln w="63500" cmpd="thickThin">
            <a:noFill/>
          </a:ln>
        </p:spPr>
        <p:txBody>
          <a:bodyPr lIns="0" tIns="0" rIns="0" bIns="0" anchor="ctr" anchorCtr="0"/>
          <a:lstStyle>
            <a:lvl1pPr>
              <a:defRPr sz="7000">
                <a:solidFill>
                  <a:srgbClr val="7030A0"/>
                </a:solidFill>
                <a:latin typeface="Sassoon Infant St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5" name="Espace réservé du texte 154"/>
          <p:cNvSpPr>
            <a:spLocks noGrp="1"/>
          </p:cNvSpPr>
          <p:nvPr userDrawn="1">
            <p:ph type="body" sz="quarter" idx="10"/>
          </p:nvPr>
        </p:nvSpPr>
        <p:spPr>
          <a:xfrm>
            <a:off x="226182" y="1377650"/>
            <a:ext cx="10303818" cy="4278189"/>
          </a:xfrm>
          <a:prstGeom prst="rect">
            <a:avLst/>
          </a:prstGeom>
        </p:spPr>
        <p:txBody>
          <a:bodyPr/>
          <a:lstStyle>
            <a:lvl1pPr marL="0" indent="720000" algn="ctr">
              <a:spcBef>
                <a:spcPts val="0"/>
              </a:spcBef>
              <a:buFont typeface="+mj-lt"/>
              <a:buNone/>
              <a:defRPr sz="7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0" indent="0" algn="ctr">
              <a:spcBef>
                <a:spcPts val="0"/>
              </a:spcBef>
              <a:buFont typeface="+mj-lt"/>
              <a:buNone/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7" name="Espace réservé du texte 156"/>
          <p:cNvSpPr>
            <a:spLocks noGrp="1"/>
          </p:cNvSpPr>
          <p:nvPr userDrawn="1">
            <p:ph type="body" sz="quarter" idx="11"/>
          </p:nvPr>
        </p:nvSpPr>
        <p:spPr>
          <a:xfrm>
            <a:off x="226182" y="5655839"/>
            <a:ext cx="10303818" cy="1714615"/>
          </a:xfrm>
          <a:prstGeom prst="rect">
            <a:avLst/>
          </a:prstGeom>
        </p:spPr>
        <p:txBody>
          <a:bodyPr/>
          <a:lstStyle>
            <a:lvl1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1pPr>
            <a:lvl2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2pPr>
            <a:lvl3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3pPr>
            <a:lvl4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 smtClean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4pPr>
            <a:lvl5pPr marL="0" indent="0" algn="ctr" defTabSz="1043056" rtl="0" eaLnBrk="1" latinLnBrk="0" hangingPunct="1">
              <a:spcBef>
                <a:spcPts val="0"/>
              </a:spcBef>
              <a:buFont typeface="+mj-lt"/>
              <a:buNone/>
              <a:defRPr lang="fr-FR" sz="5000" kern="1200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9" name="Ellipse 38"/>
          <p:cNvSpPr/>
          <p:nvPr userDrawn="1"/>
        </p:nvSpPr>
        <p:spPr>
          <a:xfrm>
            <a:off x="1199297" y="267948"/>
            <a:ext cx="720000" cy="936000"/>
          </a:xfrm>
          <a:prstGeom prst="ellipse">
            <a:avLst/>
          </a:prstGeom>
          <a:solidFill>
            <a:schemeClr val="bg1"/>
          </a:solidFill>
          <a:ln>
            <a:solidFill>
              <a:srgbClr val="87A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wrap="none" lIns="0" tIns="0" rIns="0" bIns="0" rtlCol="0" anchor="ctr">
            <a:noAutofit/>
          </a:bodyPr>
          <a:lstStyle/>
          <a:p>
            <a:pPr algn="ctr"/>
            <a:endParaRPr lang="fr-FR" b="1" spc="-100" dirty="0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1170236" y="324247"/>
            <a:ext cx="749061" cy="8817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O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r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t</a:t>
            </a:r>
          </a:p>
          <a:p>
            <a:pPr algn="ctr">
              <a:lnSpc>
                <a:spcPct val="60000"/>
              </a:lnSpc>
            </a:pPr>
            <a:r>
              <a:rPr lang="fr-FR" sz="2200" spc="-300" dirty="0" smtClean="0">
                <a:solidFill>
                  <a:srgbClr val="7030A0"/>
                </a:solidFill>
              </a:rPr>
              <a:t>h</a:t>
            </a:r>
            <a:endParaRPr lang="fr-FR" sz="2200" spc="-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3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82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10000" dirty="0" smtClean="0">
                <a:latin typeface="Pere Castor" panose="00000400000000000000" pitchFamily="2" charset="0"/>
              </a:rPr>
              <a:t>a</a:t>
            </a:r>
            <a:r>
              <a:rPr lang="fr-FR" dirty="0" smtClean="0"/>
              <a:t> ou </a:t>
            </a:r>
            <a:r>
              <a:rPr lang="fr-FR" sz="10000" dirty="0">
                <a:latin typeface="Pere Castor" panose="00000400000000000000" pitchFamily="2" charset="0"/>
              </a:rPr>
              <a:t>à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 : verbe « avoir »</a:t>
            </a:r>
          </a:p>
          <a:p>
            <a:pPr lvl="1"/>
            <a:r>
              <a:rPr lang="fr-FR" dirty="0" smtClean="0"/>
              <a:t>(on peut le changer en </a:t>
            </a:r>
            <a:r>
              <a:rPr lang="fr-FR" dirty="0" smtClean="0">
                <a:solidFill>
                  <a:srgbClr val="00B050"/>
                </a:solidFill>
              </a:rPr>
              <a:t>« avait »</a:t>
            </a:r>
            <a:r>
              <a:rPr lang="fr-FR" dirty="0" smtClean="0"/>
              <a:t>)</a:t>
            </a:r>
          </a:p>
          <a:p>
            <a:endParaRPr lang="fr-FR" sz="3000" dirty="0" smtClean="0"/>
          </a:p>
          <a:p>
            <a:r>
              <a:rPr lang="fr-FR" dirty="0" smtClean="0"/>
              <a:t>à : mot invariable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Il  </a:t>
            </a:r>
            <a:r>
              <a:rPr lang="fr-FR" dirty="0">
                <a:solidFill>
                  <a:srgbClr val="C00000"/>
                </a:solidFill>
              </a:rPr>
              <a:t>a</a:t>
            </a:r>
            <a:r>
              <a:rPr lang="fr-FR" dirty="0"/>
              <a:t> </a:t>
            </a:r>
            <a:r>
              <a:rPr lang="fr-FR" dirty="0" smtClean="0"/>
              <a:t> mal  </a:t>
            </a:r>
            <a:r>
              <a:rPr lang="fr-FR" dirty="0" smtClean="0">
                <a:solidFill>
                  <a:srgbClr val="C00000"/>
                </a:solidFill>
              </a:rPr>
              <a:t>à</a:t>
            </a:r>
            <a:r>
              <a:rPr lang="fr-FR" dirty="0" smtClean="0"/>
              <a:t>  la  </a:t>
            </a:r>
            <a:r>
              <a:rPr lang="fr-FR" dirty="0"/>
              <a:t>tête.</a:t>
            </a:r>
          </a:p>
          <a:p>
            <a:r>
              <a:rPr lang="fr-FR" dirty="0"/>
              <a:t>Il 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C00000"/>
                </a:solidFill>
              </a:rPr>
              <a:t>avait</a:t>
            </a:r>
            <a:r>
              <a:rPr lang="fr-FR" dirty="0" smtClean="0"/>
              <a:t>  </a:t>
            </a:r>
            <a:r>
              <a:rPr lang="fr-FR" dirty="0"/>
              <a:t>mal 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C00000"/>
                </a:solidFill>
              </a:rPr>
              <a:t>avait</a:t>
            </a:r>
            <a:r>
              <a:rPr lang="fr-FR" dirty="0" smtClean="0"/>
              <a:t>  la  tête</a:t>
            </a:r>
            <a:r>
              <a:rPr lang="fr-FR" dirty="0"/>
              <a:t>.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274692" y="6876975"/>
            <a:ext cx="158417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2376370" y="5565839"/>
            <a:ext cx="5940660" cy="144000"/>
            <a:chOff x="2376370" y="5565839"/>
            <a:chExt cx="5940660" cy="144000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2376370" y="5655839"/>
              <a:ext cx="5940660" cy="0"/>
            </a:xfrm>
            <a:prstGeom prst="line">
              <a:avLst/>
            </a:prstGeom>
            <a:ln w="38100">
              <a:solidFill>
                <a:srgbClr val="87A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5274700" y="5565839"/>
              <a:ext cx="144000" cy="144000"/>
            </a:xfrm>
            <a:prstGeom prst="ellipse">
              <a:avLst/>
            </a:prstGeom>
            <a:solidFill>
              <a:srgbClr val="87AB9C"/>
            </a:solidFill>
            <a:ln>
              <a:solidFill>
                <a:srgbClr val="87A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290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10000" dirty="0">
                <a:latin typeface="Pere Castor" panose="00000400000000000000" pitchFamily="2" charset="0"/>
              </a:rPr>
              <a:t>et</a:t>
            </a:r>
            <a:r>
              <a:rPr lang="fr-FR" dirty="0" smtClean="0"/>
              <a:t> ou </a:t>
            </a:r>
            <a:r>
              <a:rPr lang="fr-FR" sz="10000" dirty="0">
                <a:latin typeface="Pere Castor" panose="00000400000000000000" pitchFamily="2" charset="0"/>
              </a:rPr>
              <a:t>est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est : verbe « être »</a:t>
            </a:r>
          </a:p>
          <a:p>
            <a:pPr lvl="1"/>
            <a:r>
              <a:rPr lang="fr-FR" dirty="0" smtClean="0"/>
              <a:t>(on peut le changer en « était)</a:t>
            </a:r>
          </a:p>
          <a:p>
            <a:endParaRPr lang="fr-FR" sz="3000" dirty="0"/>
          </a:p>
          <a:p>
            <a:r>
              <a:rPr lang="fr-FR" dirty="0" smtClean="0"/>
              <a:t>et : veut dire « et puis »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Il  </a:t>
            </a:r>
            <a:r>
              <a:rPr lang="fr-FR" dirty="0" smtClean="0">
                <a:solidFill>
                  <a:srgbClr val="C00000"/>
                </a:solidFill>
              </a:rPr>
              <a:t>est</a:t>
            </a:r>
            <a:r>
              <a:rPr lang="fr-FR" dirty="0" smtClean="0"/>
              <a:t>  malade  </a:t>
            </a:r>
            <a:r>
              <a:rPr lang="fr-FR" dirty="0" smtClean="0">
                <a:solidFill>
                  <a:srgbClr val="C00000"/>
                </a:solidFill>
              </a:rPr>
              <a:t>et</a:t>
            </a:r>
            <a:r>
              <a:rPr lang="fr-FR" dirty="0" smtClean="0"/>
              <a:t>  fatigué.</a:t>
            </a:r>
          </a:p>
          <a:p>
            <a:pPr algn="r"/>
            <a:r>
              <a:rPr lang="fr-FR" spc="-150" dirty="0" smtClean="0"/>
              <a:t>Il  </a:t>
            </a:r>
            <a:r>
              <a:rPr lang="fr-FR" spc="-150" dirty="0" smtClean="0">
                <a:solidFill>
                  <a:srgbClr val="C00000"/>
                </a:solidFill>
              </a:rPr>
              <a:t>était</a:t>
            </a:r>
            <a:r>
              <a:rPr lang="fr-FR" spc="-150" dirty="0" smtClean="0"/>
              <a:t>  malade  </a:t>
            </a:r>
            <a:r>
              <a:rPr lang="fr-FR" spc="-150" dirty="0" smtClean="0">
                <a:solidFill>
                  <a:srgbClr val="C00000"/>
                </a:solidFill>
              </a:rPr>
              <a:t>et  puis  </a:t>
            </a:r>
            <a:r>
              <a:rPr lang="fr-FR" spc="-150" dirty="0" smtClean="0"/>
              <a:t>fatigué.</a:t>
            </a:r>
            <a:endParaRPr lang="fr-FR" spc="-150" dirty="0"/>
          </a:p>
        </p:txBody>
      </p:sp>
      <p:grpSp>
        <p:nvGrpSpPr>
          <p:cNvPr id="6" name="Groupe 5"/>
          <p:cNvGrpSpPr/>
          <p:nvPr/>
        </p:nvGrpSpPr>
        <p:grpSpPr>
          <a:xfrm>
            <a:off x="2376370" y="5565839"/>
            <a:ext cx="5940660" cy="144000"/>
            <a:chOff x="2376370" y="5565839"/>
            <a:chExt cx="5940660" cy="14400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76370" y="5655839"/>
              <a:ext cx="5940660" cy="0"/>
            </a:xfrm>
            <a:prstGeom prst="line">
              <a:avLst/>
            </a:prstGeom>
            <a:ln w="38100">
              <a:solidFill>
                <a:srgbClr val="87A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5274700" y="5565839"/>
              <a:ext cx="144000" cy="144000"/>
            </a:xfrm>
            <a:prstGeom prst="ellipse">
              <a:avLst/>
            </a:prstGeom>
            <a:solidFill>
              <a:srgbClr val="87AB9C"/>
            </a:solidFill>
            <a:ln>
              <a:solidFill>
                <a:srgbClr val="87A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217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10000" dirty="0">
                <a:latin typeface="Pere Castor" panose="00000400000000000000" pitchFamily="2" charset="0"/>
              </a:rPr>
              <a:t>on</a:t>
            </a:r>
            <a:r>
              <a:rPr lang="fr-FR" dirty="0" smtClean="0"/>
              <a:t> ou </a:t>
            </a:r>
            <a:r>
              <a:rPr lang="fr-FR" sz="10000" dirty="0">
                <a:latin typeface="Pere Castor" panose="00000400000000000000" pitchFamily="2" charset="0"/>
              </a:rPr>
              <a:t>ont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on : pronom</a:t>
            </a:r>
          </a:p>
          <a:p>
            <a:pPr lvl="1"/>
            <a:r>
              <a:rPr lang="fr-FR" dirty="0" smtClean="0"/>
              <a:t>(on peut le remplacer par « il »)</a:t>
            </a:r>
          </a:p>
          <a:p>
            <a:r>
              <a:rPr lang="fr-FR" dirty="0" smtClean="0"/>
              <a:t>ont : verbe avoir</a:t>
            </a:r>
          </a:p>
          <a:p>
            <a:pPr lvl="1"/>
            <a:r>
              <a:rPr lang="fr-FR" spc="-300" dirty="0" smtClean="0"/>
              <a:t>(on peut le remplacer par « avaient »)</a:t>
            </a:r>
            <a:endParaRPr lang="fr-FR" spc="-3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On</a:t>
            </a:r>
            <a:r>
              <a:rPr lang="fr-FR" dirty="0" smtClean="0"/>
              <a:t>  croit  qu’ils  </a:t>
            </a:r>
            <a:r>
              <a:rPr lang="fr-FR" dirty="0">
                <a:solidFill>
                  <a:srgbClr val="C00000"/>
                </a:solidFill>
              </a:rPr>
              <a:t>ont</a:t>
            </a:r>
            <a:r>
              <a:rPr lang="fr-FR" dirty="0" smtClean="0"/>
              <a:t>  peur.</a:t>
            </a:r>
          </a:p>
          <a:p>
            <a:r>
              <a:rPr lang="fr-FR" dirty="0">
                <a:solidFill>
                  <a:srgbClr val="C00000"/>
                </a:solidFill>
              </a:rPr>
              <a:t>Il</a:t>
            </a:r>
            <a:r>
              <a:rPr lang="fr-FR" dirty="0" smtClean="0"/>
              <a:t>  croit  qu’ils  </a:t>
            </a:r>
            <a:r>
              <a:rPr lang="fr-FR" dirty="0">
                <a:solidFill>
                  <a:srgbClr val="C00000"/>
                </a:solidFill>
              </a:rPr>
              <a:t>avaient</a:t>
            </a:r>
            <a:r>
              <a:rPr lang="fr-FR" dirty="0" smtClean="0"/>
              <a:t>  peur.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376370" y="5565839"/>
            <a:ext cx="5940660" cy="144000"/>
            <a:chOff x="2376370" y="5565839"/>
            <a:chExt cx="5940660" cy="14400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76370" y="5655839"/>
              <a:ext cx="5940660" cy="0"/>
            </a:xfrm>
            <a:prstGeom prst="line">
              <a:avLst/>
            </a:prstGeom>
            <a:ln w="38100">
              <a:solidFill>
                <a:srgbClr val="87A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5274700" y="5565839"/>
              <a:ext cx="144000" cy="144000"/>
            </a:xfrm>
            <a:prstGeom prst="ellipse">
              <a:avLst/>
            </a:prstGeom>
            <a:solidFill>
              <a:srgbClr val="87AB9C"/>
            </a:solidFill>
            <a:ln>
              <a:solidFill>
                <a:srgbClr val="87A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188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10000" dirty="0">
                <a:latin typeface="Pere Castor" panose="00000400000000000000" pitchFamily="2" charset="0"/>
              </a:rPr>
              <a:t>son</a:t>
            </a:r>
            <a:r>
              <a:rPr lang="fr-FR" dirty="0" smtClean="0"/>
              <a:t> ou </a:t>
            </a:r>
            <a:r>
              <a:rPr lang="fr-FR" sz="10000" dirty="0">
                <a:latin typeface="Pere Castor" panose="00000400000000000000" pitchFamily="2" charset="0"/>
              </a:rPr>
              <a:t>sont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son : déterminant </a:t>
            </a:r>
          </a:p>
          <a:p>
            <a:pPr lvl="1"/>
            <a:r>
              <a:rPr lang="fr-FR" dirty="0"/>
              <a:t>(</a:t>
            </a:r>
            <a:r>
              <a:rPr lang="fr-FR" dirty="0" smtClean="0"/>
              <a:t>qui veut dire « le sien »)</a:t>
            </a:r>
          </a:p>
          <a:p>
            <a:r>
              <a:rPr lang="fr-FR" dirty="0" smtClean="0"/>
              <a:t>sont : verbe être</a:t>
            </a:r>
          </a:p>
          <a:p>
            <a:pPr lvl="1"/>
            <a:r>
              <a:rPr lang="fr-FR" spc="-300" dirty="0" smtClean="0"/>
              <a:t>(on peut le remplacer par « étaient »)</a:t>
            </a:r>
            <a:endParaRPr lang="fr-FR" spc="-3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fr-FR" spc="-300" dirty="0" smtClean="0"/>
              <a:t>Ils </a:t>
            </a:r>
            <a:r>
              <a:rPr lang="fr-FR" spc="-300" dirty="0" smtClean="0">
                <a:solidFill>
                  <a:srgbClr val="C00000"/>
                </a:solidFill>
              </a:rPr>
              <a:t>sont</a:t>
            </a:r>
            <a:r>
              <a:rPr lang="fr-FR" spc="-300" dirty="0" smtClean="0"/>
              <a:t> content. Ils </a:t>
            </a:r>
            <a:r>
              <a:rPr lang="fr-FR" spc="-300" dirty="0" smtClean="0">
                <a:solidFill>
                  <a:srgbClr val="C00000"/>
                </a:solidFill>
              </a:rPr>
              <a:t>étaient</a:t>
            </a:r>
            <a:r>
              <a:rPr lang="fr-FR" spc="-300" dirty="0" smtClean="0"/>
              <a:t> contents.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Son</a:t>
            </a:r>
            <a:r>
              <a:rPr lang="fr-FR" dirty="0" smtClean="0"/>
              <a:t> travail : </a:t>
            </a:r>
            <a:r>
              <a:rPr lang="fr-FR" i="1" dirty="0" smtClean="0">
                <a:solidFill>
                  <a:srgbClr val="C00000"/>
                </a:solidFill>
              </a:rPr>
              <a:t>le sien</a:t>
            </a:r>
            <a:endParaRPr lang="fr-FR" i="1" dirty="0">
              <a:solidFill>
                <a:srgbClr val="C0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376370" y="5565839"/>
            <a:ext cx="5940660" cy="144000"/>
            <a:chOff x="2376370" y="5565839"/>
            <a:chExt cx="5940660" cy="14400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376370" y="5655839"/>
              <a:ext cx="5940660" cy="0"/>
            </a:xfrm>
            <a:prstGeom prst="line">
              <a:avLst/>
            </a:prstGeom>
            <a:ln w="38100">
              <a:solidFill>
                <a:srgbClr val="87A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5274700" y="5565839"/>
              <a:ext cx="144000" cy="144000"/>
            </a:xfrm>
            <a:prstGeom prst="ellipse">
              <a:avLst/>
            </a:prstGeom>
            <a:solidFill>
              <a:srgbClr val="87AB9C"/>
            </a:solidFill>
            <a:ln>
              <a:solidFill>
                <a:srgbClr val="87A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95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affiches notionnel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affiches notionnelles</Template>
  <TotalTime>15</TotalTime>
  <Words>95</Words>
  <Application>Microsoft Office PowerPoint</Application>
  <PresentationFormat>Personnalisé</PresentationFormat>
  <Paragraphs>29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Modèle affiches notionnelles</vt:lpstr>
      <vt:lpstr>a ou à ?</vt:lpstr>
      <vt:lpstr>et ou est ?</vt:lpstr>
      <vt:lpstr>on ou ont ?</vt:lpstr>
      <vt:lpstr>son ou sont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ou à ?</dc:title>
  <dc:creator>Enge</dc:creator>
  <cp:lastModifiedBy>Enge</cp:lastModifiedBy>
  <cp:revision>3</cp:revision>
  <dcterms:created xsi:type="dcterms:W3CDTF">2015-08-06T14:56:55Z</dcterms:created>
  <dcterms:modified xsi:type="dcterms:W3CDTF">2015-08-06T15:12:42Z</dcterms:modified>
</cp:coreProperties>
</file>